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2" r:id="rId10"/>
    <p:sldId id="261" r:id="rId11"/>
    <p:sldId id="263" r:id="rId12"/>
    <p:sldId id="264" r:id="rId13"/>
    <p:sldId id="266" r:id="rId14"/>
    <p:sldId id="267" r:id="rId15"/>
    <p:sldId id="268" r:id="rId16"/>
    <p:sldId id="269"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9" r:id="rId37"/>
    <p:sldId id="290" r:id="rId38"/>
    <p:sldId id="288"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9" r:id="rId57"/>
    <p:sldId id="311" r:id="rId58"/>
    <p:sldId id="308" r:id="rId59"/>
    <p:sldId id="31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72A23-1B52-4088-B28F-2DD3B488F13D}" v="6" dt="2022-08-10T22:35:37.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8" d="100"/>
          <a:sy n="98" d="100"/>
        </p:scale>
        <p:origin x="54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hqn" userId="a8af283c-28ab-4222-ac7b-9a187b6234d7" providerId="ADAL" clId="{3214E0E9-E5C6-4F84-8726-D95A607DA778}"/>
    <pc:docChg chg="undo custSel addSld modSld">
      <pc:chgData name="vinhqn" userId="a8af283c-28ab-4222-ac7b-9a187b6234d7" providerId="ADAL" clId="{3214E0E9-E5C6-4F84-8726-D95A607DA778}" dt="2022-04-19T23:56:44.842" v="1324" actId="1076"/>
      <pc:docMkLst>
        <pc:docMk/>
      </pc:docMkLst>
      <pc:sldChg chg="addSp modSp new mod">
        <pc:chgData name="vinhqn" userId="a8af283c-28ab-4222-ac7b-9a187b6234d7" providerId="ADAL" clId="{3214E0E9-E5C6-4F84-8726-D95A607DA778}" dt="2022-04-19T18:55:00.672" v="278" actId="1076"/>
        <pc:sldMkLst>
          <pc:docMk/>
          <pc:sldMk cId="3606784677" sldId="271"/>
        </pc:sldMkLst>
        <pc:spChg chg="mod">
          <ac:chgData name="vinhqn" userId="a8af283c-28ab-4222-ac7b-9a187b6234d7" providerId="ADAL" clId="{3214E0E9-E5C6-4F84-8726-D95A607DA778}" dt="2022-04-19T18:52:58.907" v="25" actId="20577"/>
          <ac:spMkLst>
            <pc:docMk/>
            <pc:sldMk cId="3606784677" sldId="271"/>
            <ac:spMk id="2" creationId="{AE6AAC09-BF9A-5A3A-3C6A-033FBED267F8}"/>
          </ac:spMkLst>
        </pc:spChg>
        <pc:spChg chg="mod">
          <ac:chgData name="vinhqn" userId="a8af283c-28ab-4222-ac7b-9a187b6234d7" providerId="ADAL" clId="{3214E0E9-E5C6-4F84-8726-D95A607DA778}" dt="2022-04-19T18:54:55.078" v="275" actId="20577"/>
          <ac:spMkLst>
            <pc:docMk/>
            <pc:sldMk cId="3606784677" sldId="271"/>
            <ac:spMk id="3" creationId="{C1BF14B8-EF97-3053-B08B-6507EC7A4F8C}"/>
          </ac:spMkLst>
        </pc:spChg>
        <pc:picChg chg="add mod">
          <ac:chgData name="vinhqn" userId="a8af283c-28ab-4222-ac7b-9a187b6234d7" providerId="ADAL" clId="{3214E0E9-E5C6-4F84-8726-D95A607DA778}" dt="2022-04-19T18:55:00.672" v="278" actId="1076"/>
          <ac:picMkLst>
            <pc:docMk/>
            <pc:sldMk cId="3606784677" sldId="271"/>
            <ac:picMk id="5" creationId="{984FBC97-9BE0-C3EB-AAA4-7988ADAD4021}"/>
          </ac:picMkLst>
        </pc:picChg>
      </pc:sldChg>
      <pc:sldChg chg="addSp modSp new mod">
        <pc:chgData name="vinhqn" userId="a8af283c-28ab-4222-ac7b-9a187b6234d7" providerId="ADAL" clId="{3214E0E9-E5C6-4F84-8726-D95A607DA778}" dt="2022-04-19T19:09:55.838" v="1010" actId="1076"/>
        <pc:sldMkLst>
          <pc:docMk/>
          <pc:sldMk cId="2513823393" sldId="272"/>
        </pc:sldMkLst>
        <pc:spChg chg="mod">
          <ac:chgData name="vinhqn" userId="a8af283c-28ab-4222-ac7b-9a187b6234d7" providerId="ADAL" clId="{3214E0E9-E5C6-4F84-8726-D95A607DA778}" dt="2022-04-19T19:06:02.521" v="306" actId="20577"/>
          <ac:spMkLst>
            <pc:docMk/>
            <pc:sldMk cId="2513823393" sldId="272"/>
            <ac:spMk id="2" creationId="{B6FDBBF2-4A4E-5F34-70F7-0F5D7B531D8C}"/>
          </ac:spMkLst>
        </pc:spChg>
        <pc:spChg chg="mod">
          <ac:chgData name="vinhqn" userId="a8af283c-28ab-4222-ac7b-9a187b6234d7" providerId="ADAL" clId="{3214E0E9-E5C6-4F84-8726-D95A607DA778}" dt="2022-04-19T19:09:46.970" v="1006" actId="20577"/>
          <ac:spMkLst>
            <pc:docMk/>
            <pc:sldMk cId="2513823393" sldId="272"/>
            <ac:spMk id="3" creationId="{38975D93-A5C8-A6BD-B570-86C751942A48}"/>
          </ac:spMkLst>
        </pc:spChg>
        <pc:picChg chg="add mod">
          <ac:chgData name="vinhqn" userId="a8af283c-28ab-4222-ac7b-9a187b6234d7" providerId="ADAL" clId="{3214E0E9-E5C6-4F84-8726-D95A607DA778}" dt="2022-04-19T19:09:55.838" v="1010" actId="1076"/>
          <ac:picMkLst>
            <pc:docMk/>
            <pc:sldMk cId="2513823393" sldId="272"/>
            <ac:picMk id="5" creationId="{ED492C31-36D9-8B01-3D2C-7DBE4F766BC2}"/>
          </ac:picMkLst>
        </pc:picChg>
        <pc:picChg chg="add mod modCrop">
          <ac:chgData name="vinhqn" userId="a8af283c-28ab-4222-ac7b-9a187b6234d7" providerId="ADAL" clId="{3214E0E9-E5C6-4F84-8726-D95A607DA778}" dt="2022-04-19T19:09:53.988" v="1009" actId="1076"/>
          <ac:picMkLst>
            <pc:docMk/>
            <pc:sldMk cId="2513823393" sldId="272"/>
            <ac:picMk id="7" creationId="{5D7F97E1-4056-2765-F1FF-A61CFD665525}"/>
          </ac:picMkLst>
        </pc:picChg>
      </pc:sldChg>
      <pc:sldChg chg="addSp delSp modSp new mod">
        <pc:chgData name="vinhqn" userId="a8af283c-28ab-4222-ac7b-9a187b6234d7" providerId="ADAL" clId="{3214E0E9-E5C6-4F84-8726-D95A607DA778}" dt="2022-04-19T23:56:44.842" v="1324" actId="1076"/>
        <pc:sldMkLst>
          <pc:docMk/>
          <pc:sldMk cId="3712821816" sldId="273"/>
        </pc:sldMkLst>
        <pc:spChg chg="mod">
          <ac:chgData name="vinhqn" userId="a8af283c-28ab-4222-ac7b-9a187b6234d7" providerId="ADAL" clId="{3214E0E9-E5C6-4F84-8726-D95A607DA778}" dt="2022-04-19T23:55:11.940" v="1043" actId="20577"/>
          <ac:spMkLst>
            <pc:docMk/>
            <pc:sldMk cId="3712821816" sldId="273"/>
            <ac:spMk id="2" creationId="{2DAB9815-E302-7FCD-8E8C-A14AF88037EF}"/>
          </ac:spMkLst>
        </pc:spChg>
        <pc:spChg chg="add del mod">
          <ac:chgData name="vinhqn" userId="a8af283c-28ab-4222-ac7b-9a187b6234d7" providerId="ADAL" clId="{3214E0E9-E5C6-4F84-8726-D95A607DA778}" dt="2022-04-19T23:56:42.017" v="1323" actId="20577"/>
          <ac:spMkLst>
            <pc:docMk/>
            <pc:sldMk cId="3712821816" sldId="273"/>
            <ac:spMk id="3" creationId="{8D99DA70-39E9-B182-6A48-3F5759E9DC4D}"/>
          </ac:spMkLst>
        </pc:spChg>
        <pc:picChg chg="add del mod ord">
          <ac:chgData name="vinhqn" userId="a8af283c-28ab-4222-ac7b-9a187b6234d7" providerId="ADAL" clId="{3214E0E9-E5C6-4F84-8726-D95A607DA778}" dt="2022-04-19T23:55:15.253" v="1045" actId="22"/>
          <ac:picMkLst>
            <pc:docMk/>
            <pc:sldMk cId="3712821816" sldId="273"/>
            <ac:picMk id="5" creationId="{8D8DCBC8-C018-4C50-1880-237D49921AAB}"/>
          </ac:picMkLst>
        </pc:picChg>
        <pc:picChg chg="add mod modCrop">
          <ac:chgData name="vinhqn" userId="a8af283c-28ab-4222-ac7b-9a187b6234d7" providerId="ADAL" clId="{3214E0E9-E5C6-4F84-8726-D95A607DA778}" dt="2022-04-19T23:56:44.842" v="1324" actId="1076"/>
          <ac:picMkLst>
            <pc:docMk/>
            <pc:sldMk cId="3712821816" sldId="273"/>
            <ac:picMk id="7" creationId="{7AC5E85A-BA34-CCCB-26E0-DBA5D5580FA6}"/>
          </ac:picMkLst>
        </pc:picChg>
      </pc:sldChg>
    </pc:docChg>
  </pc:docChgLst>
  <pc:docChgLst>
    <pc:chgData name="Vinh Nguyen" userId="a8af283c-28ab-4222-ac7b-9a187b6234d7" providerId="ADAL" clId="{43A72A23-1B52-4088-B28F-2DD3B488F13D}"/>
    <pc:docChg chg="undo custSel addSld modSld sldOrd">
      <pc:chgData name="Vinh Nguyen" userId="a8af283c-28ab-4222-ac7b-9a187b6234d7" providerId="ADAL" clId="{43A72A23-1B52-4088-B28F-2DD3B488F13D}" dt="2022-08-11T17:02:36.762" v="2692" actId="27636"/>
      <pc:docMkLst>
        <pc:docMk/>
      </pc:docMkLst>
      <pc:sldChg chg="addSp modSp new mod">
        <pc:chgData name="Vinh Nguyen" userId="a8af283c-28ab-4222-ac7b-9a187b6234d7" providerId="ADAL" clId="{43A72A23-1B52-4088-B28F-2DD3B488F13D}" dt="2022-07-12T18:25:05.947" v="355" actId="1076"/>
        <pc:sldMkLst>
          <pc:docMk/>
          <pc:sldMk cId="1403845411" sldId="303"/>
        </pc:sldMkLst>
        <pc:spChg chg="mod">
          <ac:chgData name="Vinh Nguyen" userId="a8af283c-28ab-4222-ac7b-9a187b6234d7" providerId="ADAL" clId="{43A72A23-1B52-4088-B28F-2DD3B488F13D}" dt="2022-07-12T18:19:12.938" v="30" actId="20577"/>
          <ac:spMkLst>
            <pc:docMk/>
            <pc:sldMk cId="1403845411" sldId="303"/>
            <ac:spMk id="2" creationId="{13E1C69F-9C14-15F9-D7F1-0E3C65A536F5}"/>
          </ac:spMkLst>
        </pc:spChg>
        <pc:spChg chg="mod">
          <ac:chgData name="Vinh Nguyen" userId="a8af283c-28ab-4222-ac7b-9a187b6234d7" providerId="ADAL" clId="{43A72A23-1B52-4088-B28F-2DD3B488F13D}" dt="2022-07-12T18:24:24.410" v="347" actId="20577"/>
          <ac:spMkLst>
            <pc:docMk/>
            <pc:sldMk cId="1403845411" sldId="303"/>
            <ac:spMk id="3" creationId="{503A4677-19CB-8FD8-8571-464CECE33FC8}"/>
          </ac:spMkLst>
        </pc:spChg>
        <pc:picChg chg="add mod modCrop">
          <ac:chgData name="Vinh Nguyen" userId="a8af283c-28ab-4222-ac7b-9a187b6234d7" providerId="ADAL" clId="{43A72A23-1B52-4088-B28F-2DD3B488F13D}" dt="2022-07-12T18:25:05.947" v="355" actId="1076"/>
          <ac:picMkLst>
            <pc:docMk/>
            <pc:sldMk cId="1403845411" sldId="303"/>
            <ac:picMk id="5" creationId="{0B588992-CEF5-85F6-5952-3D6E9E84F92F}"/>
          </ac:picMkLst>
        </pc:picChg>
      </pc:sldChg>
      <pc:sldChg chg="modSp mod">
        <pc:chgData name="Vinh Nguyen" userId="a8af283c-28ab-4222-ac7b-9a187b6234d7" providerId="ADAL" clId="{43A72A23-1B52-4088-B28F-2DD3B488F13D}" dt="2022-08-10T22:55:04.989" v="2596" actId="20577"/>
        <pc:sldMkLst>
          <pc:docMk/>
          <pc:sldMk cId="2506473343" sldId="307"/>
        </pc:sldMkLst>
        <pc:spChg chg="mod">
          <ac:chgData name="Vinh Nguyen" userId="a8af283c-28ab-4222-ac7b-9a187b6234d7" providerId="ADAL" clId="{43A72A23-1B52-4088-B28F-2DD3B488F13D}" dt="2022-08-10T22:55:04.989" v="2596" actId="20577"/>
          <ac:spMkLst>
            <pc:docMk/>
            <pc:sldMk cId="2506473343" sldId="307"/>
            <ac:spMk id="3" creationId="{D49E1BD9-4976-1189-78C1-5D138A162E32}"/>
          </ac:spMkLst>
        </pc:spChg>
        <pc:picChg chg="mod">
          <ac:chgData name="Vinh Nguyen" userId="a8af283c-28ab-4222-ac7b-9a187b6234d7" providerId="ADAL" clId="{43A72A23-1B52-4088-B28F-2DD3B488F13D}" dt="2022-08-03T23:55:12.290" v="471" actId="1076"/>
          <ac:picMkLst>
            <pc:docMk/>
            <pc:sldMk cId="2506473343" sldId="307"/>
            <ac:picMk id="5" creationId="{4291ECE4-BEA7-266B-B33A-30D5E10B5D63}"/>
          </ac:picMkLst>
        </pc:picChg>
      </pc:sldChg>
      <pc:sldChg chg="addSp modSp new mod">
        <pc:chgData name="Vinh Nguyen" userId="a8af283c-28ab-4222-ac7b-9a187b6234d7" providerId="ADAL" clId="{43A72A23-1B52-4088-B28F-2DD3B488F13D}" dt="2022-08-10T22:41:41.705" v="1740" actId="1076"/>
        <pc:sldMkLst>
          <pc:docMk/>
          <pc:sldMk cId="767405945" sldId="308"/>
        </pc:sldMkLst>
        <pc:spChg chg="mod">
          <ac:chgData name="Vinh Nguyen" userId="a8af283c-28ab-4222-ac7b-9a187b6234d7" providerId="ADAL" clId="{43A72A23-1B52-4088-B28F-2DD3B488F13D}" dt="2022-08-10T22:27:12.418" v="1525" actId="20577"/>
          <ac:spMkLst>
            <pc:docMk/>
            <pc:sldMk cId="767405945" sldId="308"/>
            <ac:spMk id="2" creationId="{C098C7C0-45FD-35B3-84BD-2140C5174BC8}"/>
          </ac:spMkLst>
        </pc:spChg>
        <pc:spChg chg="mod">
          <ac:chgData name="Vinh Nguyen" userId="a8af283c-28ab-4222-ac7b-9a187b6234d7" providerId="ADAL" clId="{43A72A23-1B52-4088-B28F-2DD3B488F13D}" dt="2022-08-10T22:41:08.347" v="1732" actId="20577"/>
          <ac:spMkLst>
            <pc:docMk/>
            <pc:sldMk cId="767405945" sldId="308"/>
            <ac:spMk id="3" creationId="{F5A2AA93-C547-45F1-E9D7-657F79D504AD}"/>
          </ac:spMkLst>
        </pc:spChg>
        <pc:picChg chg="add mod modCrop">
          <ac:chgData name="Vinh Nguyen" userId="a8af283c-28ab-4222-ac7b-9a187b6234d7" providerId="ADAL" clId="{43A72A23-1B52-4088-B28F-2DD3B488F13D}" dt="2022-08-10T22:41:41.705" v="1740" actId="1076"/>
          <ac:picMkLst>
            <pc:docMk/>
            <pc:sldMk cId="767405945" sldId="308"/>
            <ac:picMk id="5" creationId="{D914DDF9-D82C-394A-42EB-794688D0BDE3}"/>
          </ac:picMkLst>
        </pc:picChg>
        <pc:picChg chg="add mod modCrop">
          <ac:chgData name="Vinh Nguyen" userId="a8af283c-28ab-4222-ac7b-9a187b6234d7" providerId="ADAL" clId="{43A72A23-1B52-4088-B28F-2DD3B488F13D}" dt="2022-08-10T22:41:41.705" v="1740" actId="1076"/>
          <ac:picMkLst>
            <pc:docMk/>
            <pc:sldMk cId="767405945" sldId="308"/>
            <ac:picMk id="7" creationId="{C885718D-192E-C572-A8F3-8087A7186583}"/>
          </ac:picMkLst>
        </pc:picChg>
        <pc:picChg chg="add mod modCrop">
          <ac:chgData name="Vinh Nguyen" userId="a8af283c-28ab-4222-ac7b-9a187b6234d7" providerId="ADAL" clId="{43A72A23-1B52-4088-B28F-2DD3B488F13D}" dt="2022-08-10T22:39:50.904" v="1579" actId="1076"/>
          <ac:picMkLst>
            <pc:docMk/>
            <pc:sldMk cId="767405945" sldId="308"/>
            <ac:picMk id="9" creationId="{8F8B9033-39FA-2BF6-FD6E-420F7BD31C69}"/>
          </ac:picMkLst>
        </pc:picChg>
        <pc:picChg chg="add mod modCrop">
          <ac:chgData name="Vinh Nguyen" userId="a8af283c-28ab-4222-ac7b-9a187b6234d7" providerId="ADAL" clId="{43A72A23-1B52-4088-B28F-2DD3B488F13D}" dt="2022-08-10T22:39:50.904" v="1579" actId="1076"/>
          <ac:picMkLst>
            <pc:docMk/>
            <pc:sldMk cId="767405945" sldId="308"/>
            <ac:picMk id="11" creationId="{2E7234A7-CCE5-E0A9-1D77-D68A52F399E3}"/>
          </ac:picMkLst>
        </pc:picChg>
        <pc:picChg chg="add mod modCrop">
          <ac:chgData name="Vinh Nguyen" userId="a8af283c-28ab-4222-ac7b-9a187b6234d7" providerId="ADAL" clId="{43A72A23-1B52-4088-B28F-2DD3B488F13D}" dt="2022-08-10T22:39:50.904" v="1579" actId="1076"/>
          <ac:picMkLst>
            <pc:docMk/>
            <pc:sldMk cId="767405945" sldId="308"/>
            <ac:picMk id="13" creationId="{39021D1A-E09A-D50A-6D23-7E92DA8FCF62}"/>
          </ac:picMkLst>
        </pc:picChg>
      </pc:sldChg>
      <pc:sldChg chg="modSp new mod ord">
        <pc:chgData name="Vinh Nguyen" userId="a8af283c-28ab-4222-ac7b-9a187b6234d7" providerId="ADAL" clId="{43A72A23-1B52-4088-B28F-2DD3B488F13D}" dt="2022-08-10T22:48:37.955" v="2569" actId="20577"/>
        <pc:sldMkLst>
          <pc:docMk/>
          <pc:sldMk cId="616476088" sldId="309"/>
        </pc:sldMkLst>
        <pc:spChg chg="mod">
          <ac:chgData name="Vinh Nguyen" userId="a8af283c-28ab-4222-ac7b-9a187b6234d7" providerId="ADAL" clId="{43A72A23-1B52-4088-B28F-2DD3B488F13D}" dt="2022-08-10T22:11:42.446" v="630" actId="20577"/>
          <ac:spMkLst>
            <pc:docMk/>
            <pc:sldMk cId="616476088" sldId="309"/>
            <ac:spMk id="2" creationId="{4380F2C1-F4D6-2EC0-094B-5429AECBFEF3}"/>
          </ac:spMkLst>
        </pc:spChg>
        <pc:spChg chg="mod">
          <ac:chgData name="Vinh Nguyen" userId="a8af283c-28ab-4222-ac7b-9a187b6234d7" providerId="ADAL" clId="{43A72A23-1B52-4088-B28F-2DD3B488F13D}" dt="2022-08-10T22:48:37.955" v="2569" actId="20577"/>
          <ac:spMkLst>
            <pc:docMk/>
            <pc:sldMk cId="616476088" sldId="309"/>
            <ac:spMk id="3" creationId="{06D5EBFD-771A-4D2E-FE55-18600A1C44B1}"/>
          </ac:spMkLst>
        </pc:spChg>
      </pc:sldChg>
      <pc:sldChg chg="modSp new mod">
        <pc:chgData name="Vinh Nguyen" userId="a8af283c-28ab-4222-ac7b-9a187b6234d7" providerId="ADAL" clId="{43A72A23-1B52-4088-B28F-2DD3B488F13D}" dt="2022-08-10T22:47:09.967" v="2185" actId="20577"/>
        <pc:sldMkLst>
          <pc:docMk/>
          <pc:sldMk cId="726586628" sldId="310"/>
        </pc:sldMkLst>
        <pc:spChg chg="mod">
          <ac:chgData name="Vinh Nguyen" userId="a8af283c-28ab-4222-ac7b-9a187b6234d7" providerId="ADAL" clId="{43A72A23-1B52-4088-B28F-2DD3B488F13D}" dt="2022-08-10T22:45:51.113" v="1790" actId="20577"/>
          <ac:spMkLst>
            <pc:docMk/>
            <pc:sldMk cId="726586628" sldId="310"/>
            <ac:spMk id="2" creationId="{74891FF9-5487-C14C-BE85-3899B08440E7}"/>
          </ac:spMkLst>
        </pc:spChg>
        <pc:spChg chg="mod">
          <ac:chgData name="Vinh Nguyen" userId="a8af283c-28ab-4222-ac7b-9a187b6234d7" providerId="ADAL" clId="{43A72A23-1B52-4088-B28F-2DD3B488F13D}" dt="2022-08-10T22:47:09.967" v="2185" actId="20577"/>
          <ac:spMkLst>
            <pc:docMk/>
            <pc:sldMk cId="726586628" sldId="310"/>
            <ac:spMk id="3" creationId="{BB9FA8EE-C8D6-7617-CEDB-89269A05CAC8}"/>
          </ac:spMkLst>
        </pc:spChg>
      </pc:sldChg>
      <pc:sldChg chg="modSp new mod">
        <pc:chgData name="Vinh Nguyen" userId="a8af283c-28ab-4222-ac7b-9a187b6234d7" providerId="ADAL" clId="{43A72A23-1B52-4088-B28F-2DD3B488F13D}" dt="2022-08-11T17:02:36.762" v="2692" actId="27636"/>
        <pc:sldMkLst>
          <pc:docMk/>
          <pc:sldMk cId="1691873555" sldId="311"/>
        </pc:sldMkLst>
        <pc:spChg chg="mod">
          <ac:chgData name="Vinh Nguyen" userId="a8af283c-28ab-4222-ac7b-9a187b6234d7" providerId="ADAL" clId="{43A72A23-1B52-4088-B28F-2DD3B488F13D}" dt="2022-08-11T17:01:40.502" v="2642" actId="20577"/>
          <ac:spMkLst>
            <pc:docMk/>
            <pc:sldMk cId="1691873555" sldId="311"/>
            <ac:spMk id="2" creationId="{07B4AA47-6EDE-0888-9A43-ABE0778381CA}"/>
          </ac:spMkLst>
        </pc:spChg>
        <pc:spChg chg="mod">
          <ac:chgData name="Vinh Nguyen" userId="a8af283c-28ab-4222-ac7b-9a187b6234d7" providerId="ADAL" clId="{43A72A23-1B52-4088-B28F-2DD3B488F13D}" dt="2022-08-11T17:02:36.762" v="2692" actId="27636"/>
          <ac:spMkLst>
            <pc:docMk/>
            <pc:sldMk cId="1691873555" sldId="311"/>
            <ac:spMk id="3" creationId="{3BB83C14-41E5-4E4C-2D9E-E5BECA66250C}"/>
          </ac:spMkLst>
        </pc:spChg>
      </pc:sldChg>
    </pc:docChg>
  </pc:docChgLst>
  <pc:docChgLst>
    <pc:chgData name="vinhqn" userId="a8af283c-28ab-4222-ac7b-9a187b6234d7" providerId="ADAL" clId="{FC01251E-8CA6-4F9B-9F88-07D11E2AD256}"/>
    <pc:docChg chg="undo custSel addSld modSld">
      <pc:chgData name="vinhqn" userId="a8af283c-28ab-4222-ac7b-9a187b6234d7" providerId="ADAL" clId="{FC01251E-8CA6-4F9B-9F88-07D11E2AD256}" dt="2022-06-01T18:35:52.077" v="11358" actId="5793"/>
      <pc:docMkLst>
        <pc:docMk/>
      </pc:docMkLst>
      <pc:sldChg chg="addSp modSp new mod">
        <pc:chgData name="vinhqn" userId="a8af283c-28ab-4222-ac7b-9a187b6234d7" providerId="ADAL" clId="{FC01251E-8CA6-4F9B-9F88-07D11E2AD256}" dt="2022-05-10T21:45:14.794" v="420" actId="20577"/>
        <pc:sldMkLst>
          <pc:docMk/>
          <pc:sldMk cId="2158973137" sldId="274"/>
        </pc:sldMkLst>
        <pc:spChg chg="mod">
          <ac:chgData name="vinhqn" userId="a8af283c-28ab-4222-ac7b-9a187b6234d7" providerId="ADAL" clId="{FC01251E-8CA6-4F9B-9F88-07D11E2AD256}" dt="2022-05-10T21:41:17.195" v="48" actId="20577"/>
          <ac:spMkLst>
            <pc:docMk/>
            <pc:sldMk cId="2158973137" sldId="274"/>
            <ac:spMk id="2" creationId="{3D5823A7-F3EF-C740-74C2-5296720C7254}"/>
          </ac:spMkLst>
        </pc:spChg>
        <pc:spChg chg="mod">
          <ac:chgData name="vinhqn" userId="a8af283c-28ab-4222-ac7b-9a187b6234d7" providerId="ADAL" clId="{FC01251E-8CA6-4F9B-9F88-07D11E2AD256}" dt="2022-05-10T21:45:14.794" v="420" actId="20577"/>
          <ac:spMkLst>
            <pc:docMk/>
            <pc:sldMk cId="2158973137" sldId="274"/>
            <ac:spMk id="3" creationId="{693FAB9B-D953-887C-AF6F-DDDDC768A3F2}"/>
          </ac:spMkLst>
        </pc:spChg>
        <pc:spChg chg="add mod">
          <ac:chgData name="vinhqn" userId="a8af283c-28ab-4222-ac7b-9a187b6234d7" providerId="ADAL" clId="{FC01251E-8CA6-4F9B-9F88-07D11E2AD256}" dt="2022-05-10T21:43:52.215" v="205" actId="1076"/>
          <ac:spMkLst>
            <pc:docMk/>
            <pc:sldMk cId="2158973137" sldId="274"/>
            <ac:spMk id="8" creationId="{50499A86-5C0D-5C0C-0ECD-1C4FEE6DF66B}"/>
          </ac:spMkLst>
        </pc:spChg>
        <pc:spChg chg="add mod">
          <ac:chgData name="vinhqn" userId="a8af283c-28ab-4222-ac7b-9a187b6234d7" providerId="ADAL" clId="{FC01251E-8CA6-4F9B-9F88-07D11E2AD256}" dt="2022-05-10T21:44:11.586" v="225" actId="1076"/>
          <ac:spMkLst>
            <pc:docMk/>
            <pc:sldMk cId="2158973137" sldId="274"/>
            <ac:spMk id="9" creationId="{BF07567A-FEE0-BE76-DAEA-D216A33F3231}"/>
          </ac:spMkLst>
        </pc:spChg>
        <pc:picChg chg="add mod">
          <ac:chgData name="vinhqn" userId="a8af283c-28ab-4222-ac7b-9a187b6234d7" providerId="ADAL" clId="{FC01251E-8CA6-4F9B-9F88-07D11E2AD256}" dt="2022-05-10T21:43:08.845" v="191" actId="1076"/>
          <ac:picMkLst>
            <pc:docMk/>
            <pc:sldMk cId="2158973137" sldId="274"/>
            <ac:picMk id="5" creationId="{EDA0E83C-2C53-3B00-AFC8-8460F786B1EA}"/>
          </ac:picMkLst>
        </pc:picChg>
        <pc:picChg chg="add mod">
          <ac:chgData name="vinhqn" userId="a8af283c-28ab-4222-ac7b-9a187b6234d7" providerId="ADAL" clId="{FC01251E-8CA6-4F9B-9F88-07D11E2AD256}" dt="2022-05-10T21:44:52.465" v="337" actId="1076"/>
          <ac:picMkLst>
            <pc:docMk/>
            <pc:sldMk cId="2158973137" sldId="274"/>
            <ac:picMk id="7" creationId="{E194A469-C2BB-3530-175B-EC0F307670E4}"/>
          </ac:picMkLst>
        </pc:picChg>
      </pc:sldChg>
      <pc:sldChg chg="addSp modSp new mod">
        <pc:chgData name="vinhqn" userId="a8af283c-28ab-4222-ac7b-9a187b6234d7" providerId="ADAL" clId="{FC01251E-8CA6-4F9B-9F88-07D11E2AD256}" dt="2022-05-10T21:55:09.120" v="883" actId="20577"/>
        <pc:sldMkLst>
          <pc:docMk/>
          <pc:sldMk cId="4187560445" sldId="275"/>
        </pc:sldMkLst>
        <pc:spChg chg="mod">
          <ac:chgData name="vinhqn" userId="a8af283c-28ab-4222-ac7b-9a187b6234d7" providerId="ADAL" clId="{FC01251E-8CA6-4F9B-9F88-07D11E2AD256}" dt="2022-05-10T21:49:13.811" v="452" actId="20577"/>
          <ac:spMkLst>
            <pc:docMk/>
            <pc:sldMk cId="4187560445" sldId="275"/>
            <ac:spMk id="2" creationId="{846E2F96-7A20-7991-5A5F-3BCA2A1A3331}"/>
          </ac:spMkLst>
        </pc:spChg>
        <pc:spChg chg="mod">
          <ac:chgData name="vinhqn" userId="a8af283c-28ab-4222-ac7b-9a187b6234d7" providerId="ADAL" clId="{FC01251E-8CA6-4F9B-9F88-07D11E2AD256}" dt="2022-05-10T21:55:09.120" v="883" actId="20577"/>
          <ac:spMkLst>
            <pc:docMk/>
            <pc:sldMk cId="4187560445" sldId="275"/>
            <ac:spMk id="3" creationId="{9AB9872E-4D22-79A6-ED91-848350E3BD6D}"/>
          </ac:spMkLst>
        </pc:spChg>
        <pc:picChg chg="add mod">
          <ac:chgData name="vinhqn" userId="a8af283c-28ab-4222-ac7b-9a187b6234d7" providerId="ADAL" clId="{FC01251E-8CA6-4F9B-9F88-07D11E2AD256}" dt="2022-05-10T21:54:52.836" v="796" actId="1076"/>
          <ac:picMkLst>
            <pc:docMk/>
            <pc:sldMk cId="4187560445" sldId="275"/>
            <ac:picMk id="5" creationId="{AC6CB25C-D0CC-5364-FDFB-0CCBAC1292E4}"/>
          </ac:picMkLst>
        </pc:picChg>
        <pc:picChg chg="add mod">
          <ac:chgData name="vinhqn" userId="a8af283c-28ab-4222-ac7b-9a187b6234d7" providerId="ADAL" clId="{FC01251E-8CA6-4F9B-9F88-07D11E2AD256}" dt="2022-05-10T21:54:52.836" v="796" actId="1076"/>
          <ac:picMkLst>
            <pc:docMk/>
            <pc:sldMk cId="4187560445" sldId="275"/>
            <ac:picMk id="7" creationId="{9FF385A1-3E2F-B82D-4730-053F6D134824}"/>
          </ac:picMkLst>
        </pc:picChg>
      </pc:sldChg>
      <pc:sldChg chg="addSp modSp new mod">
        <pc:chgData name="vinhqn" userId="a8af283c-28ab-4222-ac7b-9a187b6234d7" providerId="ADAL" clId="{FC01251E-8CA6-4F9B-9F88-07D11E2AD256}" dt="2022-05-10T22:12:55.152" v="1496" actId="14100"/>
        <pc:sldMkLst>
          <pc:docMk/>
          <pc:sldMk cId="627490418" sldId="276"/>
        </pc:sldMkLst>
        <pc:spChg chg="mod">
          <ac:chgData name="vinhqn" userId="a8af283c-28ab-4222-ac7b-9a187b6234d7" providerId="ADAL" clId="{FC01251E-8CA6-4F9B-9F88-07D11E2AD256}" dt="2022-05-10T22:09:10.528" v="942" actId="20577"/>
          <ac:spMkLst>
            <pc:docMk/>
            <pc:sldMk cId="627490418" sldId="276"/>
            <ac:spMk id="2" creationId="{2AB380D0-852C-91AD-3523-B21C59A8005E}"/>
          </ac:spMkLst>
        </pc:spChg>
        <pc:spChg chg="mod">
          <ac:chgData name="vinhqn" userId="a8af283c-28ab-4222-ac7b-9a187b6234d7" providerId="ADAL" clId="{FC01251E-8CA6-4F9B-9F88-07D11E2AD256}" dt="2022-05-10T22:12:50.887" v="1495" actId="20577"/>
          <ac:spMkLst>
            <pc:docMk/>
            <pc:sldMk cId="627490418" sldId="276"/>
            <ac:spMk id="3" creationId="{16C552F1-BC19-4840-2F72-4472A4936D4D}"/>
          </ac:spMkLst>
        </pc:spChg>
        <pc:picChg chg="add mod">
          <ac:chgData name="vinhqn" userId="a8af283c-28ab-4222-ac7b-9a187b6234d7" providerId="ADAL" clId="{FC01251E-8CA6-4F9B-9F88-07D11E2AD256}" dt="2022-05-10T22:12:55.152" v="1496" actId="14100"/>
          <ac:picMkLst>
            <pc:docMk/>
            <pc:sldMk cId="627490418" sldId="276"/>
            <ac:picMk id="5" creationId="{30C5E143-CE87-B98B-F22F-0BD3EF54E78C}"/>
          </ac:picMkLst>
        </pc:picChg>
      </pc:sldChg>
      <pc:sldChg chg="addSp delSp modSp new mod">
        <pc:chgData name="vinhqn" userId="a8af283c-28ab-4222-ac7b-9a187b6234d7" providerId="ADAL" clId="{FC01251E-8CA6-4F9B-9F88-07D11E2AD256}" dt="2022-05-10T22:26:39.274" v="1983" actId="20577"/>
        <pc:sldMkLst>
          <pc:docMk/>
          <pc:sldMk cId="2109473062" sldId="277"/>
        </pc:sldMkLst>
        <pc:spChg chg="mod">
          <ac:chgData name="vinhqn" userId="a8af283c-28ab-4222-ac7b-9a187b6234d7" providerId="ADAL" clId="{FC01251E-8CA6-4F9B-9F88-07D11E2AD256}" dt="2022-05-10T22:23:37.718" v="1543" actId="20577"/>
          <ac:spMkLst>
            <pc:docMk/>
            <pc:sldMk cId="2109473062" sldId="277"/>
            <ac:spMk id="2" creationId="{5C5D22EC-3665-D36C-CFCA-FB4C68051670}"/>
          </ac:spMkLst>
        </pc:spChg>
        <pc:spChg chg="add del mod">
          <ac:chgData name="vinhqn" userId="a8af283c-28ab-4222-ac7b-9a187b6234d7" providerId="ADAL" clId="{FC01251E-8CA6-4F9B-9F88-07D11E2AD256}" dt="2022-05-10T22:26:39.274" v="1983" actId="20577"/>
          <ac:spMkLst>
            <pc:docMk/>
            <pc:sldMk cId="2109473062" sldId="277"/>
            <ac:spMk id="3" creationId="{6A050D73-D7E9-3EA5-F516-B425A7CBA50D}"/>
          </ac:spMkLst>
        </pc:spChg>
        <pc:picChg chg="add del mod ord">
          <ac:chgData name="vinhqn" userId="a8af283c-28ab-4222-ac7b-9a187b6234d7" providerId="ADAL" clId="{FC01251E-8CA6-4F9B-9F88-07D11E2AD256}" dt="2022-05-10T22:23:34.339" v="1533" actId="22"/>
          <ac:picMkLst>
            <pc:docMk/>
            <pc:sldMk cId="2109473062" sldId="277"/>
            <ac:picMk id="5" creationId="{55BDBB46-8667-801C-5A95-E4DC75D4CF5E}"/>
          </ac:picMkLst>
        </pc:picChg>
        <pc:picChg chg="add mod">
          <ac:chgData name="vinhqn" userId="a8af283c-28ab-4222-ac7b-9a187b6234d7" providerId="ADAL" clId="{FC01251E-8CA6-4F9B-9F88-07D11E2AD256}" dt="2022-05-10T22:25:06.217" v="1816" actId="14100"/>
          <ac:picMkLst>
            <pc:docMk/>
            <pc:sldMk cId="2109473062" sldId="277"/>
            <ac:picMk id="7" creationId="{96BB44C5-DC30-E329-7BE6-2F042A948730}"/>
          </ac:picMkLst>
        </pc:picChg>
      </pc:sldChg>
      <pc:sldChg chg="addSp modSp new mod">
        <pc:chgData name="vinhqn" userId="a8af283c-28ab-4222-ac7b-9a187b6234d7" providerId="ADAL" clId="{FC01251E-8CA6-4F9B-9F88-07D11E2AD256}" dt="2022-05-10T22:40:14.433" v="2488" actId="20577"/>
        <pc:sldMkLst>
          <pc:docMk/>
          <pc:sldMk cId="1836982822" sldId="278"/>
        </pc:sldMkLst>
        <pc:spChg chg="mod">
          <ac:chgData name="vinhqn" userId="a8af283c-28ab-4222-ac7b-9a187b6234d7" providerId="ADAL" clId="{FC01251E-8CA6-4F9B-9F88-07D11E2AD256}" dt="2022-05-10T22:40:14.433" v="2488" actId="20577"/>
          <ac:spMkLst>
            <pc:docMk/>
            <pc:sldMk cId="1836982822" sldId="278"/>
            <ac:spMk id="2" creationId="{76D41A24-2560-F9AC-03B6-A8517BA5FFAD}"/>
          </ac:spMkLst>
        </pc:spChg>
        <pc:spChg chg="mod">
          <ac:chgData name="vinhqn" userId="a8af283c-28ab-4222-ac7b-9a187b6234d7" providerId="ADAL" clId="{FC01251E-8CA6-4F9B-9F88-07D11E2AD256}" dt="2022-05-10T22:34:48.777" v="2444" actId="20577"/>
          <ac:spMkLst>
            <pc:docMk/>
            <pc:sldMk cId="1836982822" sldId="278"/>
            <ac:spMk id="3" creationId="{7F0EE9BB-AF4E-354C-77A8-97AF15F0621E}"/>
          </ac:spMkLst>
        </pc:spChg>
        <pc:picChg chg="add mod">
          <ac:chgData name="vinhqn" userId="a8af283c-28ab-4222-ac7b-9a187b6234d7" providerId="ADAL" clId="{FC01251E-8CA6-4F9B-9F88-07D11E2AD256}" dt="2022-05-10T22:35:01.566" v="2448" actId="1076"/>
          <ac:picMkLst>
            <pc:docMk/>
            <pc:sldMk cId="1836982822" sldId="278"/>
            <ac:picMk id="5" creationId="{BE8405EB-3E3E-2869-A96C-3AFCA8D1362B}"/>
          </ac:picMkLst>
        </pc:picChg>
        <pc:picChg chg="add mod">
          <ac:chgData name="vinhqn" userId="a8af283c-28ab-4222-ac7b-9a187b6234d7" providerId="ADAL" clId="{FC01251E-8CA6-4F9B-9F88-07D11E2AD256}" dt="2022-05-10T22:35:01.566" v="2448" actId="1076"/>
          <ac:picMkLst>
            <pc:docMk/>
            <pc:sldMk cId="1836982822" sldId="278"/>
            <ac:picMk id="7" creationId="{615090BE-2297-4CA5-8ADD-4F5804F4B1C1}"/>
          </ac:picMkLst>
        </pc:picChg>
      </pc:sldChg>
      <pc:sldChg chg="addSp modSp new mod">
        <pc:chgData name="vinhqn" userId="a8af283c-28ab-4222-ac7b-9a187b6234d7" providerId="ADAL" clId="{FC01251E-8CA6-4F9B-9F88-07D11E2AD256}" dt="2022-05-10T22:43:47.214" v="2929" actId="1076"/>
        <pc:sldMkLst>
          <pc:docMk/>
          <pc:sldMk cId="485005039" sldId="279"/>
        </pc:sldMkLst>
        <pc:spChg chg="mod">
          <ac:chgData name="vinhqn" userId="a8af283c-28ab-4222-ac7b-9a187b6234d7" providerId="ADAL" clId="{FC01251E-8CA6-4F9B-9F88-07D11E2AD256}" dt="2022-05-10T22:40:19.218" v="2496" actId="20577"/>
          <ac:spMkLst>
            <pc:docMk/>
            <pc:sldMk cId="485005039" sldId="279"/>
            <ac:spMk id="2" creationId="{04993486-C5BB-7FB4-E9C5-22795FA7FB9B}"/>
          </ac:spMkLst>
        </pc:spChg>
        <pc:spChg chg="mod">
          <ac:chgData name="vinhqn" userId="a8af283c-28ab-4222-ac7b-9a187b6234d7" providerId="ADAL" clId="{FC01251E-8CA6-4F9B-9F88-07D11E2AD256}" dt="2022-05-10T22:43:43.935" v="2928" actId="20577"/>
          <ac:spMkLst>
            <pc:docMk/>
            <pc:sldMk cId="485005039" sldId="279"/>
            <ac:spMk id="3" creationId="{2CB7BE4E-9961-2F58-A499-586E8742E72D}"/>
          </ac:spMkLst>
        </pc:spChg>
        <pc:picChg chg="add mod">
          <ac:chgData name="vinhqn" userId="a8af283c-28ab-4222-ac7b-9a187b6234d7" providerId="ADAL" clId="{FC01251E-8CA6-4F9B-9F88-07D11E2AD256}" dt="2022-05-10T22:39:59.846" v="2452" actId="1076"/>
          <ac:picMkLst>
            <pc:docMk/>
            <pc:sldMk cId="485005039" sldId="279"/>
            <ac:picMk id="5" creationId="{7299CAD1-8839-6896-DD8D-40F681E05EE4}"/>
          </ac:picMkLst>
        </pc:picChg>
        <pc:picChg chg="add mod">
          <ac:chgData name="vinhqn" userId="a8af283c-28ab-4222-ac7b-9a187b6234d7" providerId="ADAL" clId="{FC01251E-8CA6-4F9B-9F88-07D11E2AD256}" dt="2022-05-10T22:43:47.214" v="2929" actId="1076"/>
          <ac:picMkLst>
            <pc:docMk/>
            <pc:sldMk cId="485005039" sldId="279"/>
            <ac:picMk id="7" creationId="{73CDA84C-DFFD-C081-D380-1CB470CBC8C1}"/>
          </ac:picMkLst>
        </pc:picChg>
      </pc:sldChg>
      <pc:sldChg chg="addSp delSp modSp new mod setBg">
        <pc:chgData name="vinhqn" userId="a8af283c-28ab-4222-ac7b-9a187b6234d7" providerId="ADAL" clId="{FC01251E-8CA6-4F9B-9F88-07D11E2AD256}" dt="2022-05-12T18:59:16.556" v="3287" actId="1076"/>
        <pc:sldMkLst>
          <pc:docMk/>
          <pc:sldMk cId="2233110172" sldId="280"/>
        </pc:sldMkLst>
        <pc:spChg chg="mod">
          <ac:chgData name="vinhqn" userId="a8af283c-28ab-4222-ac7b-9a187b6234d7" providerId="ADAL" clId="{FC01251E-8CA6-4F9B-9F88-07D11E2AD256}" dt="2022-05-12T18:57:41.985" v="3281" actId="26606"/>
          <ac:spMkLst>
            <pc:docMk/>
            <pc:sldMk cId="2233110172" sldId="280"/>
            <ac:spMk id="2" creationId="{88B4E764-7B7C-AFDC-B774-6CC882562C59}"/>
          </ac:spMkLst>
        </pc:spChg>
        <pc:spChg chg="mod">
          <ac:chgData name="vinhqn" userId="a8af283c-28ab-4222-ac7b-9a187b6234d7" providerId="ADAL" clId="{FC01251E-8CA6-4F9B-9F88-07D11E2AD256}" dt="2022-05-12T18:57:41.985" v="3281" actId="26606"/>
          <ac:spMkLst>
            <pc:docMk/>
            <pc:sldMk cId="2233110172" sldId="280"/>
            <ac:spMk id="3" creationId="{0D86D3C7-F6AB-7072-8D8B-C2FF5F4B4397}"/>
          </ac:spMkLst>
        </pc:spChg>
        <pc:spChg chg="add del">
          <ac:chgData name="vinhqn" userId="a8af283c-28ab-4222-ac7b-9a187b6234d7" providerId="ADAL" clId="{FC01251E-8CA6-4F9B-9F88-07D11E2AD256}" dt="2022-05-12T18:57:41.985" v="3281" actId="26606"/>
          <ac:spMkLst>
            <pc:docMk/>
            <pc:sldMk cId="2233110172" sldId="280"/>
            <ac:spMk id="10" creationId="{5E39A796-BE83-48B1-B33F-35C4A32AAB57}"/>
          </ac:spMkLst>
        </pc:spChg>
        <pc:spChg chg="add del">
          <ac:chgData name="vinhqn" userId="a8af283c-28ab-4222-ac7b-9a187b6234d7" providerId="ADAL" clId="{FC01251E-8CA6-4F9B-9F88-07D11E2AD256}" dt="2022-05-12T18:57:41.985" v="3281" actId="26606"/>
          <ac:spMkLst>
            <pc:docMk/>
            <pc:sldMk cId="2233110172" sldId="280"/>
            <ac:spMk id="12" creationId="{72F84B47-E267-4194-8194-831DB7B5547F}"/>
          </ac:spMkLst>
        </pc:spChg>
        <pc:picChg chg="add mod">
          <ac:chgData name="vinhqn" userId="a8af283c-28ab-4222-ac7b-9a187b6234d7" providerId="ADAL" clId="{FC01251E-8CA6-4F9B-9F88-07D11E2AD256}" dt="2022-05-12T18:57:45.490" v="3283" actId="1076"/>
          <ac:picMkLst>
            <pc:docMk/>
            <pc:sldMk cId="2233110172" sldId="280"/>
            <ac:picMk id="5" creationId="{34854DF4-B805-E774-783A-287220DB6A25}"/>
          </ac:picMkLst>
        </pc:picChg>
        <pc:picChg chg="add mod">
          <ac:chgData name="vinhqn" userId="a8af283c-28ab-4222-ac7b-9a187b6234d7" providerId="ADAL" clId="{FC01251E-8CA6-4F9B-9F88-07D11E2AD256}" dt="2022-05-12T18:59:16.556" v="3287" actId="1076"/>
          <ac:picMkLst>
            <pc:docMk/>
            <pc:sldMk cId="2233110172" sldId="280"/>
            <ac:picMk id="7" creationId="{7E3938A2-D038-5106-4E8C-CA6156B4A6DB}"/>
          </ac:picMkLst>
        </pc:picChg>
      </pc:sldChg>
      <pc:sldChg chg="addSp modSp new mod">
        <pc:chgData name="vinhqn" userId="a8af283c-28ab-4222-ac7b-9a187b6234d7" providerId="ADAL" clId="{FC01251E-8CA6-4F9B-9F88-07D11E2AD256}" dt="2022-05-12T19:02:14.496" v="3697" actId="1076"/>
        <pc:sldMkLst>
          <pc:docMk/>
          <pc:sldMk cId="2290039012" sldId="281"/>
        </pc:sldMkLst>
        <pc:spChg chg="mod">
          <ac:chgData name="vinhqn" userId="a8af283c-28ab-4222-ac7b-9a187b6234d7" providerId="ADAL" clId="{FC01251E-8CA6-4F9B-9F88-07D11E2AD256}" dt="2022-05-12T18:59:28.482" v="3319" actId="20577"/>
          <ac:spMkLst>
            <pc:docMk/>
            <pc:sldMk cId="2290039012" sldId="281"/>
            <ac:spMk id="2" creationId="{D8E4CCA9-2E81-A06E-AB14-868B6ABA640A}"/>
          </ac:spMkLst>
        </pc:spChg>
        <pc:spChg chg="mod">
          <ac:chgData name="vinhqn" userId="a8af283c-28ab-4222-ac7b-9a187b6234d7" providerId="ADAL" clId="{FC01251E-8CA6-4F9B-9F88-07D11E2AD256}" dt="2022-05-12T19:02:08.637" v="3696" actId="20577"/>
          <ac:spMkLst>
            <pc:docMk/>
            <pc:sldMk cId="2290039012" sldId="281"/>
            <ac:spMk id="3" creationId="{9142857E-0822-0DE1-D0A4-54E31887CF4D}"/>
          </ac:spMkLst>
        </pc:spChg>
        <pc:picChg chg="add mod modCrop">
          <ac:chgData name="vinhqn" userId="a8af283c-28ab-4222-ac7b-9a187b6234d7" providerId="ADAL" clId="{FC01251E-8CA6-4F9B-9F88-07D11E2AD256}" dt="2022-05-12T19:02:14.496" v="3697" actId="1076"/>
          <ac:picMkLst>
            <pc:docMk/>
            <pc:sldMk cId="2290039012" sldId="281"/>
            <ac:picMk id="5" creationId="{0D605102-AF2E-7B96-A352-20941A327542}"/>
          </ac:picMkLst>
        </pc:picChg>
      </pc:sldChg>
      <pc:sldChg chg="addSp delSp modSp new mod">
        <pc:chgData name="vinhqn" userId="a8af283c-28ab-4222-ac7b-9a187b6234d7" providerId="ADAL" clId="{FC01251E-8CA6-4F9B-9F88-07D11E2AD256}" dt="2022-05-26T22:26:53.100" v="6336"/>
        <pc:sldMkLst>
          <pc:docMk/>
          <pc:sldMk cId="3860726597" sldId="282"/>
        </pc:sldMkLst>
        <pc:spChg chg="mod">
          <ac:chgData name="vinhqn" userId="a8af283c-28ab-4222-ac7b-9a187b6234d7" providerId="ADAL" clId="{FC01251E-8CA6-4F9B-9F88-07D11E2AD256}" dt="2022-05-26T00:09:42.382" v="3737" actId="20577"/>
          <ac:spMkLst>
            <pc:docMk/>
            <pc:sldMk cId="3860726597" sldId="282"/>
            <ac:spMk id="2" creationId="{F3ADAECB-3740-28DF-144B-5BC2A2676D7B}"/>
          </ac:spMkLst>
        </pc:spChg>
        <pc:spChg chg="mod">
          <ac:chgData name="vinhqn" userId="a8af283c-28ab-4222-ac7b-9a187b6234d7" providerId="ADAL" clId="{FC01251E-8CA6-4F9B-9F88-07D11E2AD256}" dt="2022-05-26T00:10:36.499" v="4015" actId="20577"/>
          <ac:spMkLst>
            <pc:docMk/>
            <pc:sldMk cId="3860726597" sldId="282"/>
            <ac:spMk id="3" creationId="{16D24044-06E9-DF1D-4B17-D0FC3CC69F86}"/>
          </ac:spMkLst>
        </pc:spChg>
        <pc:spChg chg="add del mod">
          <ac:chgData name="vinhqn" userId="a8af283c-28ab-4222-ac7b-9a187b6234d7" providerId="ADAL" clId="{FC01251E-8CA6-4F9B-9F88-07D11E2AD256}" dt="2022-05-26T22:26:53.100" v="6336"/>
          <ac:spMkLst>
            <pc:docMk/>
            <pc:sldMk cId="3860726597" sldId="282"/>
            <ac:spMk id="8" creationId="{880BC6BD-AEB8-780F-9D3E-ED273D5C8BB7}"/>
          </ac:spMkLst>
        </pc:spChg>
        <pc:picChg chg="add mod">
          <ac:chgData name="vinhqn" userId="a8af283c-28ab-4222-ac7b-9a187b6234d7" providerId="ADAL" clId="{FC01251E-8CA6-4F9B-9F88-07D11E2AD256}" dt="2022-05-26T00:12:11.688" v="4074" actId="1076"/>
          <ac:picMkLst>
            <pc:docMk/>
            <pc:sldMk cId="3860726597" sldId="282"/>
            <ac:picMk id="5" creationId="{B47229D8-96C1-6300-BB25-C0D2EC097EA0}"/>
          </ac:picMkLst>
        </pc:picChg>
        <pc:picChg chg="add mod">
          <ac:chgData name="vinhqn" userId="a8af283c-28ab-4222-ac7b-9a187b6234d7" providerId="ADAL" clId="{FC01251E-8CA6-4F9B-9F88-07D11E2AD256}" dt="2022-05-26T00:12:10.496" v="4073" actId="1076"/>
          <ac:picMkLst>
            <pc:docMk/>
            <pc:sldMk cId="3860726597" sldId="282"/>
            <ac:picMk id="7" creationId="{0F3558B8-2551-D4C9-6B4C-349928517381}"/>
          </ac:picMkLst>
        </pc:picChg>
        <pc:picChg chg="add mod">
          <ac:chgData name="vinhqn" userId="a8af283c-28ab-4222-ac7b-9a187b6234d7" providerId="ADAL" clId="{FC01251E-8CA6-4F9B-9F88-07D11E2AD256}" dt="2022-05-26T00:12:08.141" v="4072" actId="1076"/>
          <ac:picMkLst>
            <pc:docMk/>
            <pc:sldMk cId="3860726597" sldId="282"/>
            <ac:picMk id="9" creationId="{02C8E412-8147-89E9-FDC9-960E97E14401}"/>
          </ac:picMkLst>
        </pc:picChg>
        <pc:picChg chg="add mod">
          <ac:chgData name="vinhqn" userId="a8af283c-28ab-4222-ac7b-9a187b6234d7" providerId="ADAL" clId="{FC01251E-8CA6-4F9B-9F88-07D11E2AD256}" dt="2022-05-26T00:12:05.845" v="4071" actId="1076"/>
          <ac:picMkLst>
            <pc:docMk/>
            <pc:sldMk cId="3860726597" sldId="282"/>
            <ac:picMk id="11" creationId="{770ECED6-1455-3AA4-C01A-055800E0041E}"/>
          </ac:picMkLst>
        </pc:picChg>
      </pc:sldChg>
      <pc:sldChg chg="addSp delSp modSp new mod">
        <pc:chgData name="vinhqn" userId="a8af283c-28ab-4222-ac7b-9a187b6234d7" providerId="ADAL" clId="{FC01251E-8CA6-4F9B-9F88-07D11E2AD256}" dt="2022-05-26T00:13:50.679" v="4454" actId="20577"/>
        <pc:sldMkLst>
          <pc:docMk/>
          <pc:sldMk cId="3853674804" sldId="283"/>
        </pc:sldMkLst>
        <pc:spChg chg="mod">
          <ac:chgData name="vinhqn" userId="a8af283c-28ab-4222-ac7b-9a187b6234d7" providerId="ADAL" clId="{FC01251E-8CA6-4F9B-9F88-07D11E2AD256}" dt="2022-05-26T00:11:54.773" v="4069" actId="20577"/>
          <ac:spMkLst>
            <pc:docMk/>
            <pc:sldMk cId="3853674804" sldId="283"/>
            <ac:spMk id="2" creationId="{D700F1F7-4EB1-270D-8C03-8F4036CEEC8B}"/>
          </ac:spMkLst>
        </pc:spChg>
        <pc:spChg chg="del">
          <ac:chgData name="vinhqn" userId="a8af283c-28ab-4222-ac7b-9a187b6234d7" providerId="ADAL" clId="{FC01251E-8CA6-4F9B-9F88-07D11E2AD256}" dt="2022-05-26T00:11:46.450" v="4037"/>
          <ac:spMkLst>
            <pc:docMk/>
            <pc:sldMk cId="3853674804" sldId="283"/>
            <ac:spMk id="3" creationId="{601E6A29-92C5-2858-56B4-6603014E6AED}"/>
          </ac:spMkLst>
        </pc:spChg>
        <pc:spChg chg="add del">
          <ac:chgData name="vinhqn" userId="a8af283c-28ab-4222-ac7b-9a187b6234d7" providerId="ADAL" clId="{FC01251E-8CA6-4F9B-9F88-07D11E2AD256}" dt="2022-05-26T00:12:15.899" v="4077" actId="22"/>
          <ac:spMkLst>
            <pc:docMk/>
            <pc:sldMk cId="3853674804" sldId="283"/>
            <ac:spMk id="7" creationId="{7080040A-81DC-86A1-D86D-25852889438B}"/>
          </ac:spMkLst>
        </pc:spChg>
        <pc:spChg chg="add mod">
          <ac:chgData name="vinhqn" userId="a8af283c-28ab-4222-ac7b-9a187b6234d7" providerId="ADAL" clId="{FC01251E-8CA6-4F9B-9F88-07D11E2AD256}" dt="2022-05-26T00:13:50.679" v="4454" actId="20577"/>
          <ac:spMkLst>
            <pc:docMk/>
            <pc:sldMk cId="3853674804" sldId="283"/>
            <ac:spMk id="8" creationId="{66AC224B-B4CD-89DF-A4F5-39AFA0693501}"/>
          </ac:spMkLst>
        </pc:spChg>
        <pc:picChg chg="add mod">
          <ac:chgData name="vinhqn" userId="a8af283c-28ab-4222-ac7b-9a187b6234d7" providerId="ADAL" clId="{FC01251E-8CA6-4F9B-9F88-07D11E2AD256}" dt="2022-05-26T00:12:13.972" v="4075" actId="1076"/>
          <ac:picMkLst>
            <pc:docMk/>
            <pc:sldMk cId="3853674804" sldId="283"/>
            <ac:picMk id="5" creationId="{7CC5CC87-335A-5A15-35DC-6D7CE330164E}"/>
          </ac:picMkLst>
        </pc:picChg>
      </pc:sldChg>
      <pc:sldChg chg="addSp modSp new mod">
        <pc:chgData name="vinhqn" userId="a8af283c-28ab-4222-ac7b-9a187b6234d7" providerId="ADAL" clId="{FC01251E-8CA6-4F9B-9F88-07D11E2AD256}" dt="2022-05-26T20:55:04.047" v="4638" actId="1076"/>
        <pc:sldMkLst>
          <pc:docMk/>
          <pc:sldMk cId="3174847876" sldId="284"/>
        </pc:sldMkLst>
        <pc:spChg chg="mod">
          <ac:chgData name="vinhqn" userId="a8af283c-28ab-4222-ac7b-9a187b6234d7" providerId="ADAL" clId="{FC01251E-8CA6-4F9B-9F88-07D11E2AD256}" dt="2022-05-26T20:53:07.193" v="4481" actId="20577"/>
          <ac:spMkLst>
            <pc:docMk/>
            <pc:sldMk cId="3174847876" sldId="284"/>
            <ac:spMk id="2" creationId="{5CFA18EC-C5EF-319C-512A-C20ACFA7F4FC}"/>
          </ac:spMkLst>
        </pc:spChg>
        <pc:spChg chg="mod">
          <ac:chgData name="vinhqn" userId="a8af283c-28ab-4222-ac7b-9a187b6234d7" providerId="ADAL" clId="{FC01251E-8CA6-4F9B-9F88-07D11E2AD256}" dt="2022-05-26T20:53:54.065" v="4625" actId="20577"/>
          <ac:spMkLst>
            <pc:docMk/>
            <pc:sldMk cId="3174847876" sldId="284"/>
            <ac:spMk id="3" creationId="{29F66AA4-D8EE-0F56-4924-5C77A4495573}"/>
          </ac:spMkLst>
        </pc:spChg>
        <pc:picChg chg="add mod">
          <ac:chgData name="vinhqn" userId="a8af283c-28ab-4222-ac7b-9a187b6234d7" providerId="ADAL" clId="{FC01251E-8CA6-4F9B-9F88-07D11E2AD256}" dt="2022-05-26T20:55:04.047" v="4638" actId="1076"/>
          <ac:picMkLst>
            <pc:docMk/>
            <pc:sldMk cId="3174847876" sldId="284"/>
            <ac:picMk id="5" creationId="{F55E7E4F-5974-4D8E-DF78-6457EE3AE54C}"/>
          </ac:picMkLst>
        </pc:picChg>
        <pc:picChg chg="add mod">
          <ac:chgData name="vinhqn" userId="a8af283c-28ab-4222-ac7b-9a187b6234d7" providerId="ADAL" clId="{FC01251E-8CA6-4F9B-9F88-07D11E2AD256}" dt="2022-05-26T20:54:58.639" v="4635" actId="1076"/>
          <ac:picMkLst>
            <pc:docMk/>
            <pc:sldMk cId="3174847876" sldId="284"/>
            <ac:picMk id="7" creationId="{BA5CD0A5-77CF-729D-F1A3-4E8C8755C423}"/>
          </ac:picMkLst>
        </pc:picChg>
      </pc:sldChg>
      <pc:sldChg chg="addSp modSp new mod">
        <pc:chgData name="vinhqn" userId="a8af283c-28ab-4222-ac7b-9a187b6234d7" providerId="ADAL" clId="{FC01251E-8CA6-4F9B-9F88-07D11E2AD256}" dt="2022-05-26T20:59:35.733" v="5008" actId="20577"/>
        <pc:sldMkLst>
          <pc:docMk/>
          <pc:sldMk cId="742576364" sldId="285"/>
        </pc:sldMkLst>
        <pc:spChg chg="mod">
          <ac:chgData name="vinhqn" userId="a8af283c-28ab-4222-ac7b-9a187b6234d7" providerId="ADAL" clId="{FC01251E-8CA6-4F9B-9F88-07D11E2AD256}" dt="2022-05-26T20:55:23.391" v="4669" actId="20577"/>
          <ac:spMkLst>
            <pc:docMk/>
            <pc:sldMk cId="742576364" sldId="285"/>
            <ac:spMk id="2" creationId="{3F5708F0-5BD8-284B-D965-35BE0C2E67AC}"/>
          </ac:spMkLst>
        </pc:spChg>
        <pc:spChg chg="mod">
          <ac:chgData name="vinhqn" userId="a8af283c-28ab-4222-ac7b-9a187b6234d7" providerId="ADAL" clId="{FC01251E-8CA6-4F9B-9F88-07D11E2AD256}" dt="2022-05-26T20:59:35.733" v="5008" actId="20577"/>
          <ac:spMkLst>
            <pc:docMk/>
            <pc:sldMk cId="742576364" sldId="285"/>
            <ac:spMk id="3" creationId="{F0132AA9-7F8C-DF64-9F14-D96E7E9088F5}"/>
          </ac:spMkLst>
        </pc:spChg>
        <pc:picChg chg="add mod">
          <ac:chgData name="vinhqn" userId="a8af283c-28ab-4222-ac7b-9a187b6234d7" providerId="ADAL" clId="{FC01251E-8CA6-4F9B-9F88-07D11E2AD256}" dt="2022-05-26T20:56:31.047" v="4674" actId="1076"/>
          <ac:picMkLst>
            <pc:docMk/>
            <pc:sldMk cId="742576364" sldId="285"/>
            <ac:picMk id="5" creationId="{602083DF-01D3-7CF2-7459-EC0223E5D0AF}"/>
          </ac:picMkLst>
        </pc:picChg>
        <pc:cxnChg chg="add">
          <ac:chgData name="vinhqn" userId="a8af283c-28ab-4222-ac7b-9a187b6234d7" providerId="ADAL" clId="{FC01251E-8CA6-4F9B-9F88-07D11E2AD256}" dt="2022-05-26T20:57:29.888" v="4805" actId="11529"/>
          <ac:cxnSpMkLst>
            <pc:docMk/>
            <pc:sldMk cId="742576364" sldId="285"/>
            <ac:cxnSpMk id="7" creationId="{AD2DE737-A4BC-4A3F-E571-ABF283F6A5E1}"/>
          </ac:cxnSpMkLst>
        </pc:cxnChg>
      </pc:sldChg>
      <pc:sldChg chg="addSp modSp new mod">
        <pc:chgData name="vinhqn" userId="a8af283c-28ab-4222-ac7b-9a187b6234d7" providerId="ADAL" clId="{FC01251E-8CA6-4F9B-9F88-07D11E2AD256}" dt="2022-05-26T21:32:48.758" v="5698" actId="20577"/>
        <pc:sldMkLst>
          <pc:docMk/>
          <pc:sldMk cId="293016985" sldId="286"/>
        </pc:sldMkLst>
        <pc:spChg chg="mod">
          <ac:chgData name="vinhqn" userId="a8af283c-28ab-4222-ac7b-9a187b6234d7" providerId="ADAL" clId="{FC01251E-8CA6-4F9B-9F88-07D11E2AD256}" dt="2022-05-26T21:01:07.216" v="5037" actId="20577"/>
          <ac:spMkLst>
            <pc:docMk/>
            <pc:sldMk cId="293016985" sldId="286"/>
            <ac:spMk id="2" creationId="{FEAE1B14-0018-B9CB-11C0-EC427E7E2B83}"/>
          </ac:spMkLst>
        </pc:spChg>
        <pc:spChg chg="mod">
          <ac:chgData name="vinhqn" userId="a8af283c-28ab-4222-ac7b-9a187b6234d7" providerId="ADAL" clId="{FC01251E-8CA6-4F9B-9F88-07D11E2AD256}" dt="2022-05-26T21:32:48.758" v="5698" actId="20577"/>
          <ac:spMkLst>
            <pc:docMk/>
            <pc:sldMk cId="293016985" sldId="286"/>
            <ac:spMk id="3" creationId="{8E7DE222-5DE3-99FA-142F-D38381E84D23}"/>
          </ac:spMkLst>
        </pc:spChg>
        <pc:picChg chg="add mod">
          <ac:chgData name="vinhqn" userId="a8af283c-28ab-4222-ac7b-9a187b6234d7" providerId="ADAL" clId="{FC01251E-8CA6-4F9B-9F88-07D11E2AD256}" dt="2022-05-26T21:09:03.780" v="5273" actId="1076"/>
          <ac:picMkLst>
            <pc:docMk/>
            <pc:sldMk cId="293016985" sldId="286"/>
            <ac:picMk id="5" creationId="{BB51DA95-8CAF-29F1-547B-CC2695D8D045}"/>
          </ac:picMkLst>
        </pc:picChg>
      </pc:sldChg>
      <pc:sldChg chg="addSp modSp new mod">
        <pc:chgData name="vinhqn" userId="a8af283c-28ab-4222-ac7b-9a187b6234d7" providerId="ADAL" clId="{FC01251E-8CA6-4F9B-9F88-07D11E2AD256}" dt="2022-05-26T21:33:33.045" v="5798" actId="1076"/>
        <pc:sldMkLst>
          <pc:docMk/>
          <pc:sldMk cId="208845467" sldId="287"/>
        </pc:sldMkLst>
        <pc:spChg chg="mod">
          <ac:chgData name="vinhqn" userId="a8af283c-28ab-4222-ac7b-9a187b6234d7" providerId="ADAL" clId="{FC01251E-8CA6-4F9B-9F88-07D11E2AD256}" dt="2022-05-26T21:12:11.441" v="5398" actId="20577"/>
          <ac:spMkLst>
            <pc:docMk/>
            <pc:sldMk cId="208845467" sldId="287"/>
            <ac:spMk id="2" creationId="{34F965C0-F37F-A3E6-49D2-87F08B3D0826}"/>
          </ac:spMkLst>
        </pc:spChg>
        <pc:spChg chg="mod">
          <ac:chgData name="vinhqn" userId="a8af283c-28ab-4222-ac7b-9a187b6234d7" providerId="ADAL" clId="{FC01251E-8CA6-4F9B-9F88-07D11E2AD256}" dt="2022-05-26T21:33:26.822" v="5796" actId="20577"/>
          <ac:spMkLst>
            <pc:docMk/>
            <pc:sldMk cId="208845467" sldId="287"/>
            <ac:spMk id="3" creationId="{E7A3E6F6-AC9C-C405-6CAB-94F130D15022}"/>
          </ac:spMkLst>
        </pc:spChg>
        <pc:picChg chg="add mod">
          <ac:chgData name="vinhqn" userId="a8af283c-28ab-4222-ac7b-9a187b6234d7" providerId="ADAL" clId="{FC01251E-8CA6-4F9B-9F88-07D11E2AD256}" dt="2022-05-26T21:33:33.045" v="5798" actId="1076"/>
          <ac:picMkLst>
            <pc:docMk/>
            <pc:sldMk cId="208845467" sldId="287"/>
            <ac:picMk id="5" creationId="{6D183A1B-9D28-DA5D-4C32-04A0589000E4}"/>
          </ac:picMkLst>
        </pc:picChg>
        <pc:picChg chg="add mod">
          <ac:chgData name="vinhqn" userId="a8af283c-28ab-4222-ac7b-9a187b6234d7" providerId="ADAL" clId="{FC01251E-8CA6-4F9B-9F88-07D11E2AD256}" dt="2022-05-26T21:33:07.771" v="5699" actId="1076"/>
          <ac:picMkLst>
            <pc:docMk/>
            <pc:sldMk cId="208845467" sldId="287"/>
            <ac:picMk id="7" creationId="{FC51C957-2FE7-E432-EE16-56AD35BF3A92}"/>
          </ac:picMkLst>
        </pc:picChg>
      </pc:sldChg>
      <pc:sldChg chg="modSp new mod">
        <pc:chgData name="vinhqn" userId="a8af283c-28ab-4222-ac7b-9a187b6234d7" providerId="ADAL" clId="{FC01251E-8CA6-4F9B-9F88-07D11E2AD256}" dt="2022-05-26T22:29:37.539" v="6796" actId="20577"/>
        <pc:sldMkLst>
          <pc:docMk/>
          <pc:sldMk cId="3745535927" sldId="288"/>
        </pc:sldMkLst>
        <pc:spChg chg="mod">
          <ac:chgData name="vinhqn" userId="a8af283c-28ab-4222-ac7b-9a187b6234d7" providerId="ADAL" clId="{FC01251E-8CA6-4F9B-9F88-07D11E2AD256}" dt="2022-05-26T21:20:41.875" v="5536" actId="20577"/>
          <ac:spMkLst>
            <pc:docMk/>
            <pc:sldMk cId="3745535927" sldId="288"/>
            <ac:spMk id="2" creationId="{8835862E-1A71-A3C1-0C5E-E35A9DE1BB3B}"/>
          </ac:spMkLst>
        </pc:spChg>
        <pc:spChg chg="mod">
          <ac:chgData name="vinhqn" userId="a8af283c-28ab-4222-ac7b-9a187b6234d7" providerId="ADAL" clId="{FC01251E-8CA6-4F9B-9F88-07D11E2AD256}" dt="2022-05-26T22:29:37.539" v="6796" actId="20577"/>
          <ac:spMkLst>
            <pc:docMk/>
            <pc:sldMk cId="3745535927" sldId="288"/>
            <ac:spMk id="3" creationId="{4BA6BEA1-F2F0-B7D1-E005-E452DE23D237}"/>
          </ac:spMkLst>
        </pc:spChg>
      </pc:sldChg>
      <pc:sldChg chg="addSp modSp new mod">
        <pc:chgData name="vinhqn" userId="a8af283c-28ab-4222-ac7b-9a187b6234d7" providerId="ADAL" clId="{FC01251E-8CA6-4F9B-9F88-07D11E2AD256}" dt="2022-05-26T21:39:35.049" v="6269" actId="20577"/>
        <pc:sldMkLst>
          <pc:docMk/>
          <pc:sldMk cId="690547135" sldId="289"/>
        </pc:sldMkLst>
        <pc:spChg chg="mod">
          <ac:chgData name="vinhqn" userId="a8af283c-28ab-4222-ac7b-9a187b6234d7" providerId="ADAL" clId="{FC01251E-8CA6-4F9B-9F88-07D11E2AD256}" dt="2022-05-26T21:35:33.714" v="5825" actId="20577"/>
          <ac:spMkLst>
            <pc:docMk/>
            <pc:sldMk cId="690547135" sldId="289"/>
            <ac:spMk id="2" creationId="{531BA9CF-251A-7C38-A5D6-76728C94D891}"/>
          </ac:spMkLst>
        </pc:spChg>
        <pc:spChg chg="mod">
          <ac:chgData name="vinhqn" userId="a8af283c-28ab-4222-ac7b-9a187b6234d7" providerId="ADAL" clId="{FC01251E-8CA6-4F9B-9F88-07D11E2AD256}" dt="2022-05-26T21:39:35.049" v="6269" actId="20577"/>
          <ac:spMkLst>
            <pc:docMk/>
            <pc:sldMk cId="690547135" sldId="289"/>
            <ac:spMk id="3" creationId="{B50E58AB-9646-23BD-1A03-04A0A8D08E5E}"/>
          </ac:spMkLst>
        </pc:spChg>
        <pc:picChg chg="add mod">
          <ac:chgData name="vinhqn" userId="a8af283c-28ab-4222-ac7b-9a187b6234d7" providerId="ADAL" clId="{FC01251E-8CA6-4F9B-9F88-07D11E2AD256}" dt="2022-05-26T21:38:20.171" v="6227" actId="1076"/>
          <ac:picMkLst>
            <pc:docMk/>
            <pc:sldMk cId="690547135" sldId="289"/>
            <ac:picMk id="5" creationId="{DD001A22-7DC4-A605-217B-71D5E84831C9}"/>
          </ac:picMkLst>
        </pc:picChg>
      </pc:sldChg>
      <pc:sldChg chg="addSp delSp modSp new mod">
        <pc:chgData name="vinhqn" userId="a8af283c-28ab-4222-ac7b-9a187b6234d7" providerId="ADAL" clId="{FC01251E-8CA6-4F9B-9F88-07D11E2AD256}" dt="2022-05-26T22:28:08.972" v="6569" actId="20577"/>
        <pc:sldMkLst>
          <pc:docMk/>
          <pc:sldMk cId="3523884358" sldId="290"/>
        </pc:sldMkLst>
        <pc:spChg chg="mod">
          <ac:chgData name="vinhqn" userId="a8af283c-28ab-4222-ac7b-9a187b6234d7" providerId="ADAL" clId="{FC01251E-8CA6-4F9B-9F88-07D11E2AD256}" dt="2022-05-26T22:25:20.497" v="6304" actId="20577"/>
          <ac:spMkLst>
            <pc:docMk/>
            <pc:sldMk cId="3523884358" sldId="290"/>
            <ac:spMk id="2" creationId="{78236926-EC65-B263-C944-C66B0CB44502}"/>
          </ac:spMkLst>
        </pc:spChg>
        <pc:spChg chg="del">
          <ac:chgData name="vinhqn" userId="a8af283c-28ab-4222-ac7b-9a187b6234d7" providerId="ADAL" clId="{FC01251E-8CA6-4F9B-9F88-07D11E2AD256}" dt="2022-05-26T22:25:24.055" v="6305"/>
          <ac:spMkLst>
            <pc:docMk/>
            <pc:sldMk cId="3523884358" sldId="290"/>
            <ac:spMk id="3" creationId="{94DB072E-4591-B762-5788-221290B2D649}"/>
          </ac:spMkLst>
        </pc:spChg>
        <pc:spChg chg="add mod">
          <ac:chgData name="vinhqn" userId="a8af283c-28ab-4222-ac7b-9a187b6234d7" providerId="ADAL" clId="{FC01251E-8CA6-4F9B-9F88-07D11E2AD256}" dt="2022-05-26T22:28:08.972" v="6569" actId="20577"/>
          <ac:spMkLst>
            <pc:docMk/>
            <pc:sldMk cId="3523884358" sldId="290"/>
            <ac:spMk id="12" creationId="{44ADE16C-7AE4-EED9-74BD-42849D114F32}"/>
          </ac:spMkLst>
        </pc:spChg>
        <pc:picChg chg="add mod modCrop">
          <ac:chgData name="vinhqn" userId="a8af283c-28ab-4222-ac7b-9a187b6234d7" providerId="ADAL" clId="{FC01251E-8CA6-4F9B-9F88-07D11E2AD256}" dt="2022-05-26T22:26:43.295" v="6332" actId="14100"/>
          <ac:picMkLst>
            <pc:docMk/>
            <pc:sldMk cId="3523884358" sldId="290"/>
            <ac:picMk id="5" creationId="{A6A8B69C-F405-AD9E-09AA-E7883C734097}"/>
          </ac:picMkLst>
        </pc:picChg>
        <pc:picChg chg="add mod modCrop">
          <ac:chgData name="vinhqn" userId="a8af283c-28ab-4222-ac7b-9a187b6234d7" providerId="ADAL" clId="{FC01251E-8CA6-4F9B-9F88-07D11E2AD256}" dt="2022-05-26T22:26:44.791" v="6333" actId="1076"/>
          <ac:picMkLst>
            <pc:docMk/>
            <pc:sldMk cId="3523884358" sldId="290"/>
            <ac:picMk id="7" creationId="{CF9A1A56-E2F3-9ECA-566D-57D32436088E}"/>
          </ac:picMkLst>
        </pc:picChg>
        <pc:picChg chg="add mod modCrop">
          <ac:chgData name="vinhqn" userId="a8af283c-28ab-4222-ac7b-9a187b6234d7" providerId="ADAL" clId="{FC01251E-8CA6-4F9B-9F88-07D11E2AD256}" dt="2022-05-26T22:26:45.783" v="6334" actId="1076"/>
          <ac:picMkLst>
            <pc:docMk/>
            <pc:sldMk cId="3523884358" sldId="290"/>
            <ac:picMk id="9" creationId="{3AB5EE22-F861-3BEF-24FE-4DB84FE64FB6}"/>
          </ac:picMkLst>
        </pc:picChg>
        <pc:picChg chg="add mod modCrop">
          <ac:chgData name="vinhqn" userId="a8af283c-28ab-4222-ac7b-9a187b6234d7" providerId="ADAL" clId="{FC01251E-8CA6-4F9B-9F88-07D11E2AD256}" dt="2022-05-26T22:26:36.175" v="6328" actId="14100"/>
          <ac:picMkLst>
            <pc:docMk/>
            <pc:sldMk cId="3523884358" sldId="290"/>
            <ac:picMk id="11" creationId="{80C4F4F1-665C-7C81-455B-DBD8B1EB4B9A}"/>
          </ac:picMkLst>
        </pc:picChg>
      </pc:sldChg>
      <pc:sldChg chg="addSp modSp new mod">
        <pc:chgData name="vinhqn" userId="a8af283c-28ab-4222-ac7b-9a187b6234d7" providerId="ADAL" clId="{FC01251E-8CA6-4F9B-9F88-07D11E2AD256}" dt="2022-05-31T22:45:30.815" v="6963" actId="1076"/>
        <pc:sldMkLst>
          <pc:docMk/>
          <pc:sldMk cId="3269979239" sldId="291"/>
        </pc:sldMkLst>
        <pc:spChg chg="mod">
          <ac:chgData name="vinhqn" userId="a8af283c-28ab-4222-ac7b-9a187b6234d7" providerId="ADAL" clId="{FC01251E-8CA6-4F9B-9F88-07D11E2AD256}" dt="2022-05-31T22:39:59.782" v="6830" actId="20577"/>
          <ac:spMkLst>
            <pc:docMk/>
            <pc:sldMk cId="3269979239" sldId="291"/>
            <ac:spMk id="2" creationId="{AF1667FC-38BE-85A5-4D90-24338E62C484}"/>
          </ac:spMkLst>
        </pc:spChg>
        <pc:spChg chg="mod">
          <ac:chgData name="vinhqn" userId="a8af283c-28ab-4222-ac7b-9a187b6234d7" providerId="ADAL" clId="{FC01251E-8CA6-4F9B-9F88-07D11E2AD256}" dt="2022-05-31T22:41:33.392" v="6928" actId="20577"/>
          <ac:spMkLst>
            <pc:docMk/>
            <pc:sldMk cId="3269979239" sldId="291"/>
            <ac:spMk id="3" creationId="{24A3257C-1CEA-E370-8716-5635597FD464}"/>
          </ac:spMkLst>
        </pc:spChg>
        <pc:picChg chg="add mod">
          <ac:chgData name="vinhqn" userId="a8af283c-28ab-4222-ac7b-9a187b6234d7" providerId="ADAL" clId="{FC01251E-8CA6-4F9B-9F88-07D11E2AD256}" dt="2022-05-31T22:41:23.981" v="6922" actId="1076"/>
          <ac:picMkLst>
            <pc:docMk/>
            <pc:sldMk cId="3269979239" sldId="291"/>
            <ac:picMk id="5" creationId="{1909D893-A643-CE62-C1F8-EEF6CBEFC564}"/>
          </ac:picMkLst>
        </pc:picChg>
        <pc:picChg chg="add mod">
          <ac:chgData name="vinhqn" userId="a8af283c-28ab-4222-ac7b-9a187b6234d7" providerId="ADAL" clId="{FC01251E-8CA6-4F9B-9F88-07D11E2AD256}" dt="2022-05-31T22:41:27.674" v="6923" actId="1076"/>
          <ac:picMkLst>
            <pc:docMk/>
            <pc:sldMk cId="3269979239" sldId="291"/>
            <ac:picMk id="7" creationId="{2D302129-8545-982C-DC82-6CC2B275D81C}"/>
          </ac:picMkLst>
        </pc:picChg>
        <pc:picChg chg="add mod">
          <ac:chgData name="vinhqn" userId="a8af283c-28ab-4222-ac7b-9a187b6234d7" providerId="ADAL" clId="{FC01251E-8CA6-4F9B-9F88-07D11E2AD256}" dt="2022-05-31T22:45:30.815" v="6963" actId="1076"/>
          <ac:picMkLst>
            <pc:docMk/>
            <pc:sldMk cId="3269979239" sldId="291"/>
            <ac:picMk id="9" creationId="{5EEF4EC0-9D05-B1CE-FDF7-5056CCF4441B}"/>
          </ac:picMkLst>
        </pc:picChg>
      </pc:sldChg>
      <pc:sldChg chg="addSp modSp new mod">
        <pc:chgData name="vinhqn" userId="a8af283c-28ab-4222-ac7b-9a187b6234d7" providerId="ADAL" clId="{FC01251E-8CA6-4F9B-9F88-07D11E2AD256}" dt="2022-05-31T23:00:29.163" v="7634" actId="20577"/>
        <pc:sldMkLst>
          <pc:docMk/>
          <pc:sldMk cId="2084974163" sldId="292"/>
        </pc:sldMkLst>
        <pc:spChg chg="mod">
          <ac:chgData name="vinhqn" userId="a8af283c-28ab-4222-ac7b-9a187b6234d7" providerId="ADAL" clId="{FC01251E-8CA6-4F9B-9F88-07D11E2AD256}" dt="2022-05-31T22:45:27.749" v="6962" actId="20577"/>
          <ac:spMkLst>
            <pc:docMk/>
            <pc:sldMk cId="2084974163" sldId="292"/>
            <ac:spMk id="2" creationId="{ABEE7F15-8E6A-2FF4-748E-BC85DA845893}"/>
          </ac:spMkLst>
        </pc:spChg>
        <pc:spChg chg="mod">
          <ac:chgData name="vinhqn" userId="a8af283c-28ab-4222-ac7b-9a187b6234d7" providerId="ADAL" clId="{FC01251E-8CA6-4F9B-9F88-07D11E2AD256}" dt="2022-05-31T23:00:29.163" v="7634" actId="20577"/>
          <ac:spMkLst>
            <pc:docMk/>
            <pc:sldMk cId="2084974163" sldId="292"/>
            <ac:spMk id="3" creationId="{DF0EDFE3-D909-EFBD-30D9-71318CEFD580}"/>
          </ac:spMkLst>
        </pc:spChg>
        <pc:picChg chg="add mod">
          <ac:chgData name="vinhqn" userId="a8af283c-28ab-4222-ac7b-9a187b6234d7" providerId="ADAL" clId="{FC01251E-8CA6-4F9B-9F88-07D11E2AD256}" dt="2022-05-31T23:00:15.632" v="7571" actId="1076"/>
          <ac:picMkLst>
            <pc:docMk/>
            <pc:sldMk cId="2084974163" sldId="292"/>
            <ac:picMk id="5" creationId="{678C392D-6C5D-13C5-39E6-A04F0E01678C}"/>
          </ac:picMkLst>
        </pc:picChg>
      </pc:sldChg>
      <pc:sldChg chg="addSp modSp new mod">
        <pc:chgData name="vinhqn" userId="a8af283c-28ab-4222-ac7b-9a187b6234d7" providerId="ADAL" clId="{FC01251E-8CA6-4F9B-9F88-07D11E2AD256}" dt="2022-05-31T23:38:56.362" v="8273" actId="20577"/>
        <pc:sldMkLst>
          <pc:docMk/>
          <pc:sldMk cId="1918739281" sldId="293"/>
        </pc:sldMkLst>
        <pc:spChg chg="mod">
          <ac:chgData name="vinhqn" userId="a8af283c-28ab-4222-ac7b-9a187b6234d7" providerId="ADAL" clId="{FC01251E-8CA6-4F9B-9F88-07D11E2AD256}" dt="2022-05-31T23:00:41.290" v="7668" actId="20577"/>
          <ac:spMkLst>
            <pc:docMk/>
            <pc:sldMk cId="1918739281" sldId="293"/>
            <ac:spMk id="2" creationId="{7F0DFD3E-F3AF-C94A-55BB-2E4C451D37A9}"/>
          </ac:spMkLst>
        </pc:spChg>
        <pc:spChg chg="mod">
          <ac:chgData name="vinhqn" userId="a8af283c-28ab-4222-ac7b-9a187b6234d7" providerId="ADAL" clId="{FC01251E-8CA6-4F9B-9F88-07D11E2AD256}" dt="2022-05-31T23:38:56.362" v="8273" actId="20577"/>
          <ac:spMkLst>
            <pc:docMk/>
            <pc:sldMk cId="1918739281" sldId="293"/>
            <ac:spMk id="3" creationId="{F40511D0-CC70-E2F1-104A-7072F2304BC7}"/>
          </ac:spMkLst>
        </pc:spChg>
        <pc:picChg chg="add mod">
          <ac:chgData name="vinhqn" userId="a8af283c-28ab-4222-ac7b-9a187b6234d7" providerId="ADAL" clId="{FC01251E-8CA6-4F9B-9F88-07D11E2AD256}" dt="2022-05-31T23:05:33.024" v="8257" actId="14100"/>
          <ac:picMkLst>
            <pc:docMk/>
            <pc:sldMk cId="1918739281" sldId="293"/>
            <ac:picMk id="5" creationId="{AB39638A-61D2-92F6-DDBA-4C53E14F3F1A}"/>
          </ac:picMkLst>
        </pc:picChg>
        <pc:picChg chg="add mod">
          <ac:chgData name="vinhqn" userId="a8af283c-28ab-4222-ac7b-9a187b6234d7" providerId="ADAL" clId="{FC01251E-8CA6-4F9B-9F88-07D11E2AD256}" dt="2022-05-31T23:05:42.814" v="8261" actId="14100"/>
          <ac:picMkLst>
            <pc:docMk/>
            <pc:sldMk cId="1918739281" sldId="293"/>
            <ac:picMk id="7" creationId="{1B2CA17B-F707-FF8B-0A30-D7F5F0A1D7D9}"/>
          </ac:picMkLst>
        </pc:picChg>
      </pc:sldChg>
      <pc:sldChg chg="addSp delSp modSp new mod">
        <pc:chgData name="vinhqn" userId="a8af283c-28ab-4222-ac7b-9a187b6234d7" providerId="ADAL" clId="{FC01251E-8CA6-4F9B-9F88-07D11E2AD256}" dt="2022-06-01T16:37:46.021" v="8523" actId="20577"/>
        <pc:sldMkLst>
          <pc:docMk/>
          <pc:sldMk cId="2416573352" sldId="294"/>
        </pc:sldMkLst>
        <pc:spChg chg="mod">
          <ac:chgData name="vinhqn" userId="a8af283c-28ab-4222-ac7b-9a187b6234d7" providerId="ADAL" clId="{FC01251E-8CA6-4F9B-9F88-07D11E2AD256}" dt="2022-05-31T23:39:06.461" v="8306" actId="20577"/>
          <ac:spMkLst>
            <pc:docMk/>
            <pc:sldMk cId="2416573352" sldId="294"/>
            <ac:spMk id="2" creationId="{E1FCC0FD-3C62-BF51-79A5-024146322389}"/>
          </ac:spMkLst>
        </pc:spChg>
        <pc:spChg chg="del">
          <ac:chgData name="vinhqn" userId="a8af283c-28ab-4222-ac7b-9a187b6234d7" providerId="ADAL" clId="{FC01251E-8CA6-4F9B-9F88-07D11E2AD256}" dt="2022-06-01T16:26:55.984" v="8307"/>
          <ac:spMkLst>
            <pc:docMk/>
            <pc:sldMk cId="2416573352" sldId="294"/>
            <ac:spMk id="3" creationId="{A64454A7-ACA7-1958-FB49-122E93A104EC}"/>
          </ac:spMkLst>
        </pc:spChg>
        <pc:spChg chg="add mod">
          <ac:chgData name="vinhqn" userId="a8af283c-28ab-4222-ac7b-9a187b6234d7" providerId="ADAL" clId="{FC01251E-8CA6-4F9B-9F88-07D11E2AD256}" dt="2022-06-01T16:37:46.021" v="8523" actId="20577"/>
          <ac:spMkLst>
            <pc:docMk/>
            <pc:sldMk cId="2416573352" sldId="294"/>
            <ac:spMk id="12" creationId="{090108C0-A53E-3452-70DF-D5EA95EFFDDA}"/>
          </ac:spMkLst>
        </pc:spChg>
        <pc:picChg chg="add mod modCrop">
          <ac:chgData name="vinhqn" userId="a8af283c-28ab-4222-ac7b-9a187b6234d7" providerId="ADAL" clId="{FC01251E-8CA6-4F9B-9F88-07D11E2AD256}" dt="2022-06-01T16:28:17.939" v="8340" actId="14100"/>
          <ac:picMkLst>
            <pc:docMk/>
            <pc:sldMk cId="2416573352" sldId="294"/>
            <ac:picMk id="5" creationId="{F4BFD754-8E80-9F88-CA86-D9A425C99761}"/>
          </ac:picMkLst>
        </pc:picChg>
        <pc:picChg chg="add mod modCrop">
          <ac:chgData name="vinhqn" userId="a8af283c-28ab-4222-ac7b-9a187b6234d7" providerId="ADAL" clId="{FC01251E-8CA6-4F9B-9F88-07D11E2AD256}" dt="2022-06-01T16:28:13.222" v="8338" actId="1076"/>
          <ac:picMkLst>
            <pc:docMk/>
            <pc:sldMk cId="2416573352" sldId="294"/>
            <ac:picMk id="7" creationId="{A202E4FE-E753-EB15-AB61-29F962D0997E}"/>
          </ac:picMkLst>
        </pc:picChg>
        <pc:picChg chg="add del mod modCrop">
          <ac:chgData name="vinhqn" userId="a8af283c-28ab-4222-ac7b-9a187b6234d7" providerId="ADAL" clId="{FC01251E-8CA6-4F9B-9F88-07D11E2AD256}" dt="2022-06-01T16:28:01.922" v="8332" actId="478"/>
          <ac:picMkLst>
            <pc:docMk/>
            <pc:sldMk cId="2416573352" sldId="294"/>
            <ac:picMk id="9" creationId="{290A0570-E197-1E24-D6B0-2F39C9DCE73F}"/>
          </ac:picMkLst>
        </pc:picChg>
        <pc:picChg chg="add mod modCrop">
          <ac:chgData name="vinhqn" userId="a8af283c-28ab-4222-ac7b-9a187b6234d7" providerId="ADAL" clId="{FC01251E-8CA6-4F9B-9F88-07D11E2AD256}" dt="2022-06-01T16:28:11.673" v="8337" actId="14100"/>
          <ac:picMkLst>
            <pc:docMk/>
            <pc:sldMk cId="2416573352" sldId="294"/>
            <ac:picMk id="11" creationId="{85FBC327-EA47-F540-3794-B3714C08EBCE}"/>
          </ac:picMkLst>
        </pc:picChg>
      </pc:sldChg>
      <pc:sldChg chg="modSp new mod">
        <pc:chgData name="vinhqn" userId="a8af283c-28ab-4222-ac7b-9a187b6234d7" providerId="ADAL" clId="{FC01251E-8CA6-4F9B-9F88-07D11E2AD256}" dt="2022-06-01T18:10:54.977" v="8997" actId="20577"/>
        <pc:sldMkLst>
          <pc:docMk/>
          <pc:sldMk cId="908949312" sldId="295"/>
        </pc:sldMkLst>
        <pc:spChg chg="mod">
          <ac:chgData name="vinhqn" userId="a8af283c-28ab-4222-ac7b-9a187b6234d7" providerId="ADAL" clId="{FC01251E-8CA6-4F9B-9F88-07D11E2AD256}" dt="2022-06-01T18:09:25.740" v="8559" actId="20577"/>
          <ac:spMkLst>
            <pc:docMk/>
            <pc:sldMk cId="908949312" sldId="295"/>
            <ac:spMk id="2" creationId="{F85F0597-F7FE-7473-A291-585B4169748A}"/>
          </ac:spMkLst>
        </pc:spChg>
        <pc:spChg chg="mod">
          <ac:chgData name="vinhqn" userId="a8af283c-28ab-4222-ac7b-9a187b6234d7" providerId="ADAL" clId="{FC01251E-8CA6-4F9B-9F88-07D11E2AD256}" dt="2022-06-01T18:10:54.977" v="8997" actId="20577"/>
          <ac:spMkLst>
            <pc:docMk/>
            <pc:sldMk cId="908949312" sldId="295"/>
            <ac:spMk id="3" creationId="{13CFEAB7-7248-4CCD-C220-4F32167ED592}"/>
          </ac:spMkLst>
        </pc:spChg>
      </pc:sldChg>
      <pc:sldChg chg="modSp new mod">
        <pc:chgData name="vinhqn" userId="a8af283c-28ab-4222-ac7b-9a187b6234d7" providerId="ADAL" clId="{FC01251E-8CA6-4F9B-9F88-07D11E2AD256}" dt="2022-06-01T18:23:04.486" v="10269" actId="20577"/>
        <pc:sldMkLst>
          <pc:docMk/>
          <pc:sldMk cId="1778123439" sldId="296"/>
        </pc:sldMkLst>
        <pc:spChg chg="mod">
          <ac:chgData name="vinhqn" userId="a8af283c-28ab-4222-ac7b-9a187b6234d7" providerId="ADAL" clId="{FC01251E-8CA6-4F9B-9F88-07D11E2AD256}" dt="2022-06-01T18:11:02.637" v="9029" actId="20577"/>
          <ac:spMkLst>
            <pc:docMk/>
            <pc:sldMk cId="1778123439" sldId="296"/>
            <ac:spMk id="2" creationId="{5656E8AE-A651-BBCB-8D19-9F9AE9BCE8C9}"/>
          </ac:spMkLst>
        </pc:spChg>
        <pc:spChg chg="mod">
          <ac:chgData name="vinhqn" userId="a8af283c-28ab-4222-ac7b-9a187b6234d7" providerId="ADAL" clId="{FC01251E-8CA6-4F9B-9F88-07D11E2AD256}" dt="2022-06-01T18:23:04.486" v="10269" actId="20577"/>
          <ac:spMkLst>
            <pc:docMk/>
            <pc:sldMk cId="1778123439" sldId="296"/>
            <ac:spMk id="3" creationId="{4AC76C4E-F133-E6EE-3878-878D0FDCF203}"/>
          </ac:spMkLst>
        </pc:spChg>
      </pc:sldChg>
      <pc:sldChg chg="modSp new mod">
        <pc:chgData name="vinhqn" userId="a8af283c-28ab-4222-ac7b-9a187b6234d7" providerId="ADAL" clId="{FC01251E-8CA6-4F9B-9F88-07D11E2AD256}" dt="2022-06-01T18:32:06.690" v="11218" actId="20577"/>
        <pc:sldMkLst>
          <pc:docMk/>
          <pc:sldMk cId="1464437327" sldId="297"/>
        </pc:sldMkLst>
        <pc:spChg chg="mod">
          <ac:chgData name="vinhqn" userId="a8af283c-28ab-4222-ac7b-9a187b6234d7" providerId="ADAL" clId="{FC01251E-8CA6-4F9B-9F88-07D11E2AD256}" dt="2022-06-01T18:28:20.603" v="10304" actId="20577"/>
          <ac:spMkLst>
            <pc:docMk/>
            <pc:sldMk cId="1464437327" sldId="297"/>
            <ac:spMk id="2" creationId="{9CE68E33-6A70-65EB-13F5-93B21BCAB33D}"/>
          </ac:spMkLst>
        </pc:spChg>
        <pc:spChg chg="mod">
          <ac:chgData name="vinhqn" userId="a8af283c-28ab-4222-ac7b-9a187b6234d7" providerId="ADAL" clId="{FC01251E-8CA6-4F9B-9F88-07D11E2AD256}" dt="2022-06-01T18:32:06.690" v="11218" actId="20577"/>
          <ac:spMkLst>
            <pc:docMk/>
            <pc:sldMk cId="1464437327" sldId="297"/>
            <ac:spMk id="3" creationId="{F0647381-8337-44F5-348A-09F836424764}"/>
          </ac:spMkLst>
        </pc:spChg>
      </pc:sldChg>
      <pc:sldChg chg="addSp delSp modSp new mod">
        <pc:chgData name="vinhqn" userId="a8af283c-28ab-4222-ac7b-9a187b6234d7" providerId="ADAL" clId="{FC01251E-8CA6-4F9B-9F88-07D11E2AD256}" dt="2022-06-01T18:35:52.077" v="11358" actId="5793"/>
        <pc:sldMkLst>
          <pc:docMk/>
          <pc:sldMk cId="170570141" sldId="298"/>
        </pc:sldMkLst>
        <pc:spChg chg="mod">
          <ac:chgData name="vinhqn" userId="a8af283c-28ab-4222-ac7b-9a187b6234d7" providerId="ADAL" clId="{FC01251E-8CA6-4F9B-9F88-07D11E2AD256}" dt="2022-06-01T18:32:17.421" v="11248" actId="5793"/>
          <ac:spMkLst>
            <pc:docMk/>
            <pc:sldMk cId="170570141" sldId="298"/>
            <ac:spMk id="2" creationId="{3DEF927B-4DBA-997B-96BC-A7376D44CA5A}"/>
          </ac:spMkLst>
        </pc:spChg>
        <pc:spChg chg="del">
          <ac:chgData name="vinhqn" userId="a8af283c-28ab-4222-ac7b-9a187b6234d7" providerId="ADAL" clId="{FC01251E-8CA6-4F9B-9F88-07D11E2AD256}" dt="2022-06-01T18:32:25.181" v="11249"/>
          <ac:spMkLst>
            <pc:docMk/>
            <pc:sldMk cId="170570141" sldId="298"/>
            <ac:spMk id="3" creationId="{B1A7AE29-D29B-6FA8-00A9-F30D084B3F8D}"/>
          </ac:spMkLst>
        </pc:spChg>
        <pc:spChg chg="add mod">
          <ac:chgData name="vinhqn" userId="a8af283c-28ab-4222-ac7b-9a187b6234d7" providerId="ADAL" clId="{FC01251E-8CA6-4F9B-9F88-07D11E2AD256}" dt="2022-06-01T18:35:52.077" v="11358" actId="5793"/>
          <ac:spMkLst>
            <pc:docMk/>
            <pc:sldMk cId="170570141" sldId="298"/>
            <ac:spMk id="16" creationId="{4900216F-E638-D9E0-D720-91DDDDD5CED3}"/>
          </ac:spMkLst>
        </pc:spChg>
        <pc:picChg chg="add mod modCrop">
          <ac:chgData name="vinhqn" userId="a8af283c-28ab-4222-ac7b-9a187b6234d7" providerId="ADAL" clId="{FC01251E-8CA6-4F9B-9F88-07D11E2AD256}" dt="2022-06-01T18:35:25.995" v="11304" actId="12789"/>
          <ac:picMkLst>
            <pc:docMk/>
            <pc:sldMk cId="170570141" sldId="298"/>
            <ac:picMk id="5" creationId="{F16B7FB6-BC5F-8964-F7A4-8989152C271A}"/>
          </ac:picMkLst>
        </pc:picChg>
        <pc:picChg chg="add mod modCrop">
          <ac:chgData name="vinhqn" userId="a8af283c-28ab-4222-ac7b-9a187b6234d7" providerId="ADAL" clId="{FC01251E-8CA6-4F9B-9F88-07D11E2AD256}" dt="2022-06-01T18:35:25.995" v="11304" actId="12789"/>
          <ac:picMkLst>
            <pc:docMk/>
            <pc:sldMk cId="170570141" sldId="298"/>
            <ac:picMk id="7" creationId="{B089448D-F238-A290-C221-5A439756EF25}"/>
          </ac:picMkLst>
        </pc:picChg>
        <pc:picChg chg="add mod modCrop">
          <ac:chgData name="vinhqn" userId="a8af283c-28ab-4222-ac7b-9a187b6234d7" providerId="ADAL" clId="{FC01251E-8CA6-4F9B-9F88-07D11E2AD256}" dt="2022-06-01T18:35:25.995" v="11304" actId="12789"/>
          <ac:picMkLst>
            <pc:docMk/>
            <pc:sldMk cId="170570141" sldId="298"/>
            <ac:picMk id="9" creationId="{0C418039-67EA-D2B2-9B02-67780C3CEB5E}"/>
          </ac:picMkLst>
        </pc:picChg>
        <pc:picChg chg="add mod modCrop">
          <ac:chgData name="vinhqn" userId="a8af283c-28ab-4222-ac7b-9a187b6234d7" providerId="ADAL" clId="{FC01251E-8CA6-4F9B-9F88-07D11E2AD256}" dt="2022-06-01T18:35:25.995" v="11304" actId="12789"/>
          <ac:picMkLst>
            <pc:docMk/>
            <pc:sldMk cId="170570141" sldId="298"/>
            <ac:picMk id="11" creationId="{D3A0247C-687D-2C23-6683-B236D9FE4548}"/>
          </ac:picMkLst>
        </pc:picChg>
        <pc:picChg chg="add mod modCrop">
          <ac:chgData name="vinhqn" userId="a8af283c-28ab-4222-ac7b-9a187b6234d7" providerId="ADAL" clId="{FC01251E-8CA6-4F9B-9F88-07D11E2AD256}" dt="2022-06-01T18:35:25.995" v="11304" actId="12789"/>
          <ac:picMkLst>
            <pc:docMk/>
            <pc:sldMk cId="170570141" sldId="298"/>
            <ac:picMk id="13" creationId="{FB0143BC-1647-C632-086E-F53EA3F44B7F}"/>
          </ac:picMkLst>
        </pc:picChg>
        <pc:picChg chg="add mod modCrop">
          <ac:chgData name="vinhqn" userId="a8af283c-28ab-4222-ac7b-9a187b6234d7" providerId="ADAL" clId="{FC01251E-8CA6-4F9B-9F88-07D11E2AD256}" dt="2022-06-01T18:35:33.040" v="11308" actId="1076"/>
          <ac:picMkLst>
            <pc:docMk/>
            <pc:sldMk cId="170570141" sldId="298"/>
            <ac:picMk id="15" creationId="{19CC3501-BC4E-B5B0-DB94-C424BDC6B63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2EC8-CF2D-4BED-8561-CC422EBFA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AE84FB-5A06-41E8-A408-D7E6BCAFB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0C4F1-8AA0-4B4D-A7AD-44E53B4CE86A}"/>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5" name="Footer Placeholder 4">
            <a:extLst>
              <a:ext uri="{FF2B5EF4-FFF2-40B4-BE49-F238E27FC236}">
                <a16:creationId xmlns:a16="http://schemas.microsoft.com/office/drawing/2014/main" id="{AC0B51BA-6502-45A1-A204-08390FAB4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FE791-29F1-4EB4-8797-C5BB7C91BFAE}"/>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55496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95A4-3C54-40DA-9658-192BE41EC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7BFFC-F790-4B5C-A986-67FD16849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25C39-F3AE-4C24-BEE5-0F299DD76C19}"/>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5" name="Footer Placeholder 4">
            <a:extLst>
              <a:ext uri="{FF2B5EF4-FFF2-40B4-BE49-F238E27FC236}">
                <a16:creationId xmlns:a16="http://schemas.microsoft.com/office/drawing/2014/main" id="{86FC4AC8-DDFE-459F-AF8A-D69AF51FD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879E7-ECA3-4C2C-B3FC-24ED036AC17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85964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599AAC-B5B3-4A15-B0A7-E0C0AC63E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E82AC6-8E75-48CD-82DB-7D0175B8F0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9ED98-BBA3-498A-9B11-D717FD9BF8E6}"/>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5" name="Footer Placeholder 4">
            <a:extLst>
              <a:ext uri="{FF2B5EF4-FFF2-40B4-BE49-F238E27FC236}">
                <a16:creationId xmlns:a16="http://schemas.microsoft.com/office/drawing/2014/main" id="{040ACFE6-2C1B-470B-A5AC-CB56F1C0A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25BBE-6F06-4FD6-8F30-82553E0CB176}"/>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1506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9FB0-8462-43D7-83BD-A7CA3BA817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3D081-1135-4DB3-8BA2-FD92418B2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ACE1C-C331-45D4-AA3A-FA50507F0B46}"/>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5" name="Footer Placeholder 4">
            <a:extLst>
              <a:ext uri="{FF2B5EF4-FFF2-40B4-BE49-F238E27FC236}">
                <a16:creationId xmlns:a16="http://schemas.microsoft.com/office/drawing/2014/main" id="{16A4FDC2-78F5-46A5-BB56-5B50DA971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1C9AC-E030-454E-B908-6B3DD2F2895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135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BA94-2938-44B0-9CF0-BC55FC98A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8E0D0C-9D99-410B-B89E-0721F2E31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4E41E-438D-47BA-8168-27A9555532EF}"/>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5" name="Footer Placeholder 4">
            <a:extLst>
              <a:ext uri="{FF2B5EF4-FFF2-40B4-BE49-F238E27FC236}">
                <a16:creationId xmlns:a16="http://schemas.microsoft.com/office/drawing/2014/main" id="{D68D10C0-4E08-41D7-A16F-018CFA74F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E019C-EC32-432F-A2FE-E3F9F6885DA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23693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3646-784C-49A6-A1D4-8FDA0634AD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B7056-CF58-42C6-9A21-074990C325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8F7F7-EA3D-418D-ADF7-1FA48DD60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F5A56-C580-4B7E-B7DA-F4262CFA1CF1}"/>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6" name="Footer Placeholder 5">
            <a:extLst>
              <a:ext uri="{FF2B5EF4-FFF2-40B4-BE49-F238E27FC236}">
                <a16:creationId xmlns:a16="http://schemas.microsoft.com/office/drawing/2014/main" id="{5C7DB187-7AC7-43E9-9994-6ADFA5155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EFB05-7C3A-43EE-B949-690B02730F3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83747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68D7-AFA8-4A61-92CB-B26ABA3817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B34ED1-7D9D-469E-97BD-56379A26A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5107B-907D-4513-92C8-2B7B7131B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BDBA70-3A3E-4347-8037-EA70E1A6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7BDBE-5BCF-4385-B58F-D030DAC10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8A12C-F2A5-47AD-93C8-13C975386AE0}"/>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8" name="Footer Placeholder 7">
            <a:extLst>
              <a:ext uri="{FF2B5EF4-FFF2-40B4-BE49-F238E27FC236}">
                <a16:creationId xmlns:a16="http://schemas.microsoft.com/office/drawing/2014/main" id="{8D98FA76-78FA-49C6-ACBE-763B887B7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A4FFC7-D6A2-4D63-89FF-D6B01D84750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40361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21C-2A39-4049-9B96-A10E95B9A1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298632-2261-4416-94B8-065863E51258}"/>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4" name="Footer Placeholder 3">
            <a:extLst>
              <a:ext uri="{FF2B5EF4-FFF2-40B4-BE49-F238E27FC236}">
                <a16:creationId xmlns:a16="http://schemas.microsoft.com/office/drawing/2014/main" id="{B8A5C72F-AA5C-4D4B-834A-E07BF9711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9910B-D0A2-4AB0-A6E5-2658BEC6689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17143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A93C7-CDBF-4CF8-9136-C00831C560A4}"/>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3" name="Footer Placeholder 2">
            <a:extLst>
              <a:ext uri="{FF2B5EF4-FFF2-40B4-BE49-F238E27FC236}">
                <a16:creationId xmlns:a16="http://schemas.microsoft.com/office/drawing/2014/main" id="{454928C1-ACFF-43B1-B06C-A22AC8DFAA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54E200-6C54-4BDD-851A-A85B7C7CF7F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39922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72DC-46A6-4835-8B24-DD932FE7D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47167F-2C74-4A62-AE99-67A858E51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3ADDC-E358-4C0E-B7FB-9BBBBCE8B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8283B-FF36-4D4C-9F35-901FE27EB943}"/>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6" name="Footer Placeholder 5">
            <a:extLst>
              <a:ext uri="{FF2B5EF4-FFF2-40B4-BE49-F238E27FC236}">
                <a16:creationId xmlns:a16="http://schemas.microsoft.com/office/drawing/2014/main" id="{2BD72F14-65BB-4F14-AA12-225481305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D19B7-0737-4ABB-8BC1-62F28745F84C}"/>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0855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A2-1331-49EC-B178-781D0F387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CA9417-8625-48FD-8167-41DC68D6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20BC4-1C7F-466F-B404-F502406AA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0E095-1A72-48C5-86F6-53320551566E}"/>
              </a:ext>
            </a:extLst>
          </p:cNvPr>
          <p:cNvSpPr>
            <a:spLocks noGrp="1"/>
          </p:cNvSpPr>
          <p:nvPr>
            <p:ph type="dt" sz="half" idx="10"/>
          </p:nvPr>
        </p:nvSpPr>
        <p:spPr/>
        <p:txBody>
          <a:bodyPr/>
          <a:lstStyle/>
          <a:p>
            <a:fld id="{A7922F03-51AD-46F6-BDC1-A9DE5076ED98}" type="datetimeFigureOut">
              <a:rPr lang="en-US" smtClean="0"/>
              <a:t>8/11/2022</a:t>
            </a:fld>
            <a:endParaRPr lang="en-US"/>
          </a:p>
        </p:txBody>
      </p:sp>
      <p:sp>
        <p:nvSpPr>
          <p:cNvPr id="6" name="Footer Placeholder 5">
            <a:extLst>
              <a:ext uri="{FF2B5EF4-FFF2-40B4-BE49-F238E27FC236}">
                <a16:creationId xmlns:a16="http://schemas.microsoft.com/office/drawing/2014/main" id="{AAEA3BB6-BC41-45DF-835D-0173F26FF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5F6E1-1E10-40A8-AF01-99260D63C371}"/>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72904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83D84-3E1B-4D91-88E4-3F7C9FC0D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A16E7C-D10F-4A99-A03D-CBA540AB4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9AFB0-8E5B-4DB7-93A3-6190D316D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22F03-51AD-46F6-BDC1-A9DE5076ED98}" type="datetimeFigureOut">
              <a:rPr lang="en-US" smtClean="0"/>
              <a:t>8/11/2022</a:t>
            </a:fld>
            <a:endParaRPr lang="en-US"/>
          </a:p>
        </p:txBody>
      </p:sp>
      <p:sp>
        <p:nvSpPr>
          <p:cNvPr id="5" name="Footer Placeholder 4">
            <a:extLst>
              <a:ext uri="{FF2B5EF4-FFF2-40B4-BE49-F238E27FC236}">
                <a16:creationId xmlns:a16="http://schemas.microsoft.com/office/drawing/2014/main" id="{98A8A81C-D112-47BE-928B-AA9DAC1C0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26E03-A795-4186-832F-389C69164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9BC4-20DD-4E92-976B-771C5EF1FA9F}" type="slidenum">
              <a:rPr lang="en-US" smtClean="0"/>
              <a:t>‹#›</a:t>
            </a:fld>
            <a:endParaRPr lang="en-US"/>
          </a:p>
        </p:txBody>
      </p:sp>
    </p:spTree>
    <p:extLst>
      <p:ext uri="{BB962C8B-B14F-4D97-AF65-F5344CB8AC3E}">
        <p14:creationId xmlns:p14="http://schemas.microsoft.com/office/powerpoint/2010/main" val="4018048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71.jpg"/><Relationship Id="rId2" Type="http://schemas.openxmlformats.org/officeDocument/2006/relationships/image" Target="../media/image66.jp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EFC1-7B84-4209-AB5C-B23F3149017D}"/>
              </a:ext>
            </a:extLst>
          </p:cNvPr>
          <p:cNvSpPr>
            <a:spLocks noGrp="1"/>
          </p:cNvSpPr>
          <p:nvPr>
            <p:ph type="ctrTitle"/>
          </p:nvPr>
        </p:nvSpPr>
        <p:spPr/>
        <p:txBody>
          <a:bodyPr/>
          <a:lstStyle/>
          <a:p>
            <a:r>
              <a:rPr lang="en-US" dirty="0"/>
              <a:t>Using Vespidae – Activity Log</a:t>
            </a:r>
          </a:p>
        </p:txBody>
      </p:sp>
      <p:sp>
        <p:nvSpPr>
          <p:cNvPr id="3" name="Subtitle 2">
            <a:extLst>
              <a:ext uri="{FF2B5EF4-FFF2-40B4-BE49-F238E27FC236}">
                <a16:creationId xmlns:a16="http://schemas.microsoft.com/office/drawing/2014/main" id="{46B03551-41BE-469E-A4EC-7908E0BD44DD}"/>
              </a:ext>
            </a:extLst>
          </p:cNvPr>
          <p:cNvSpPr>
            <a:spLocks noGrp="1"/>
          </p:cNvSpPr>
          <p:nvPr>
            <p:ph type="subTitle" idx="1"/>
          </p:nvPr>
        </p:nvSpPr>
        <p:spPr/>
        <p:txBody>
          <a:bodyPr/>
          <a:lstStyle/>
          <a:p>
            <a:r>
              <a:rPr lang="en-US" dirty="0"/>
              <a:t>Vinh Nguyen</a:t>
            </a:r>
          </a:p>
        </p:txBody>
      </p:sp>
    </p:spTree>
    <p:extLst>
      <p:ext uri="{BB962C8B-B14F-4D97-AF65-F5344CB8AC3E}">
        <p14:creationId xmlns:p14="http://schemas.microsoft.com/office/powerpoint/2010/main" val="411561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8A92-57DE-7C91-0E5D-D58508DB59D2}"/>
              </a:ext>
            </a:extLst>
          </p:cNvPr>
          <p:cNvSpPr>
            <a:spLocks noGrp="1"/>
          </p:cNvSpPr>
          <p:nvPr>
            <p:ph type="title"/>
          </p:nvPr>
        </p:nvSpPr>
        <p:spPr/>
        <p:txBody>
          <a:bodyPr/>
          <a:lstStyle/>
          <a:p>
            <a:r>
              <a:rPr lang="en-US" dirty="0"/>
              <a:t>4/18/2022 - Squares</a:t>
            </a:r>
          </a:p>
        </p:txBody>
      </p:sp>
      <p:sp>
        <p:nvSpPr>
          <p:cNvPr id="3" name="Content Placeholder 2">
            <a:extLst>
              <a:ext uri="{FF2B5EF4-FFF2-40B4-BE49-F238E27FC236}">
                <a16:creationId xmlns:a16="http://schemas.microsoft.com/office/drawing/2014/main" id="{70F187BF-5E88-19C0-6458-39E863DEDDEB}"/>
              </a:ext>
            </a:extLst>
          </p:cNvPr>
          <p:cNvSpPr>
            <a:spLocks noGrp="1"/>
          </p:cNvSpPr>
          <p:nvPr>
            <p:ph idx="1"/>
          </p:nvPr>
        </p:nvSpPr>
        <p:spPr>
          <a:xfrm>
            <a:off x="838200" y="1825625"/>
            <a:ext cx="7432962" cy="4351338"/>
          </a:xfrm>
        </p:spPr>
        <p:txBody>
          <a:bodyPr/>
          <a:lstStyle/>
          <a:p>
            <a:r>
              <a:rPr lang="en-US" dirty="0"/>
              <a:t>From the squares, it looks like the beginning is the part that’s not being printed</a:t>
            </a:r>
          </a:p>
          <a:p>
            <a:r>
              <a:rPr lang="en-US" dirty="0"/>
              <a:t>Might be because the first command is E0? Even though that’s technically just the start of the curve anyways. </a:t>
            </a:r>
          </a:p>
          <a:p>
            <a:r>
              <a:rPr lang="en-US" dirty="0"/>
              <a:t>There’s probably some need for some priming before each print curve and some retraction at the end of each curve to prevent any blobbing. </a:t>
            </a:r>
          </a:p>
        </p:txBody>
      </p:sp>
      <p:pic>
        <p:nvPicPr>
          <p:cNvPr id="7" name="Picture 6" descr="A picture containing text&#10;&#10;Description automatically generated">
            <a:extLst>
              <a:ext uri="{FF2B5EF4-FFF2-40B4-BE49-F238E27FC236}">
                <a16:creationId xmlns:a16="http://schemas.microsoft.com/office/drawing/2014/main" id="{493A9B90-C320-3C19-A16B-75320364DFE3}"/>
              </a:ext>
            </a:extLst>
          </p:cNvPr>
          <p:cNvPicPr>
            <a:picLocks noChangeAspect="1"/>
          </p:cNvPicPr>
          <p:nvPr/>
        </p:nvPicPr>
        <p:blipFill rotWithShape="1">
          <a:blip r:embed="rId2">
            <a:extLst>
              <a:ext uri="{28A0092B-C50C-407E-A947-70E740481C1C}">
                <a14:useLocalDpi xmlns:a14="http://schemas.microsoft.com/office/drawing/2010/main" val="0"/>
              </a:ext>
            </a:extLst>
          </a:blip>
          <a:srcRect l="41751" t="34283" r="27003" b="20993"/>
          <a:stretch/>
        </p:blipFill>
        <p:spPr>
          <a:xfrm>
            <a:off x="8271162" y="1874985"/>
            <a:ext cx="3717637" cy="3990052"/>
          </a:xfrm>
          <a:prstGeom prst="rect">
            <a:avLst/>
          </a:prstGeom>
        </p:spPr>
      </p:pic>
      <p:cxnSp>
        <p:nvCxnSpPr>
          <p:cNvPr id="9" name="Straight Arrow Connector 8">
            <a:extLst>
              <a:ext uri="{FF2B5EF4-FFF2-40B4-BE49-F238E27FC236}">
                <a16:creationId xmlns:a16="http://schemas.microsoft.com/office/drawing/2014/main" id="{2671B53D-B59E-A680-05A6-2B9F80472448}"/>
              </a:ext>
            </a:extLst>
          </p:cNvPr>
          <p:cNvCxnSpPr/>
          <p:nvPr/>
        </p:nvCxnSpPr>
        <p:spPr>
          <a:xfrm>
            <a:off x="8665000" y="2565740"/>
            <a:ext cx="0" cy="11406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68B7CDB-F97B-B385-3C8E-AD491E88E5EE}"/>
              </a:ext>
            </a:extLst>
          </p:cNvPr>
          <p:cNvCxnSpPr/>
          <p:nvPr/>
        </p:nvCxnSpPr>
        <p:spPr>
          <a:xfrm flipH="1">
            <a:off x="8866646" y="1482108"/>
            <a:ext cx="112675" cy="94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BE38B13-7A4E-37D6-9D55-2AE716673470}"/>
              </a:ext>
            </a:extLst>
          </p:cNvPr>
          <p:cNvSpPr txBox="1"/>
          <p:nvPr/>
        </p:nvSpPr>
        <p:spPr>
          <a:xfrm>
            <a:off x="8905648" y="1131082"/>
            <a:ext cx="1872137" cy="369332"/>
          </a:xfrm>
          <a:prstGeom prst="rect">
            <a:avLst/>
          </a:prstGeom>
          <a:noFill/>
        </p:spPr>
        <p:txBody>
          <a:bodyPr wrap="square" rtlCol="0">
            <a:spAutoFit/>
          </a:bodyPr>
          <a:lstStyle/>
          <a:p>
            <a:r>
              <a:rPr lang="en-US" dirty="0"/>
              <a:t>Starting Corner</a:t>
            </a:r>
          </a:p>
        </p:txBody>
      </p:sp>
    </p:spTree>
    <p:extLst>
      <p:ext uri="{BB962C8B-B14F-4D97-AF65-F5344CB8AC3E}">
        <p14:creationId xmlns:p14="http://schemas.microsoft.com/office/powerpoint/2010/main" val="1986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9109-6246-9DF2-C78F-BACA86E25C02}"/>
              </a:ext>
            </a:extLst>
          </p:cNvPr>
          <p:cNvSpPr>
            <a:spLocks noGrp="1"/>
          </p:cNvSpPr>
          <p:nvPr>
            <p:ph type="title"/>
          </p:nvPr>
        </p:nvSpPr>
        <p:spPr/>
        <p:txBody>
          <a:bodyPr/>
          <a:lstStyle/>
          <a:p>
            <a:r>
              <a:rPr lang="en-US" dirty="0"/>
              <a:t>04/18/2022 – Infill Square</a:t>
            </a:r>
          </a:p>
        </p:txBody>
      </p:sp>
      <p:sp>
        <p:nvSpPr>
          <p:cNvPr id="3" name="Content Placeholder 2">
            <a:extLst>
              <a:ext uri="{FF2B5EF4-FFF2-40B4-BE49-F238E27FC236}">
                <a16:creationId xmlns:a16="http://schemas.microsoft.com/office/drawing/2014/main" id="{BEF4C815-8F75-49A4-7297-06CE1283906E}"/>
              </a:ext>
            </a:extLst>
          </p:cNvPr>
          <p:cNvSpPr>
            <a:spLocks noGrp="1"/>
          </p:cNvSpPr>
          <p:nvPr>
            <p:ph idx="1"/>
          </p:nvPr>
        </p:nvSpPr>
        <p:spPr/>
        <p:txBody>
          <a:bodyPr/>
          <a:lstStyle/>
          <a:p>
            <a:r>
              <a:rPr lang="en-US" dirty="0"/>
              <a:t>Potential first layer of a battery, playing around with infill patterns</a:t>
            </a:r>
          </a:p>
          <a:p>
            <a:r>
              <a:rPr lang="en-US" dirty="0"/>
              <a:t>The pieces of the spiral pattern broke the visualize paths option, saying that an object reference not set to an instance of an object</a:t>
            </a:r>
          </a:p>
          <a:p>
            <a:r>
              <a:rPr lang="en-US" dirty="0"/>
              <a:t>I’m mostly arbitrarily determining line spacing &amp; extrusion rates right now, so having an infill function for each layer would be helpful</a:t>
            </a:r>
          </a:p>
        </p:txBody>
      </p:sp>
      <p:pic>
        <p:nvPicPr>
          <p:cNvPr id="7" name="Picture 6">
            <a:extLst>
              <a:ext uri="{FF2B5EF4-FFF2-40B4-BE49-F238E27FC236}">
                <a16:creationId xmlns:a16="http://schemas.microsoft.com/office/drawing/2014/main" id="{9EE57810-B599-40E1-2240-BC6A505FBF7A}"/>
              </a:ext>
            </a:extLst>
          </p:cNvPr>
          <p:cNvPicPr>
            <a:picLocks noChangeAspect="1"/>
          </p:cNvPicPr>
          <p:nvPr/>
        </p:nvPicPr>
        <p:blipFill>
          <a:blip r:embed="rId2"/>
          <a:stretch>
            <a:fillRect/>
          </a:stretch>
        </p:blipFill>
        <p:spPr>
          <a:xfrm>
            <a:off x="549521" y="4232373"/>
            <a:ext cx="5318241" cy="2403775"/>
          </a:xfrm>
          <a:prstGeom prst="rect">
            <a:avLst/>
          </a:prstGeom>
        </p:spPr>
      </p:pic>
      <p:pic>
        <p:nvPicPr>
          <p:cNvPr id="9" name="Picture 8" descr="A picture containing ground, red&#10;&#10;Description automatically generated">
            <a:extLst>
              <a:ext uri="{FF2B5EF4-FFF2-40B4-BE49-F238E27FC236}">
                <a16:creationId xmlns:a16="http://schemas.microsoft.com/office/drawing/2014/main" id="{B621AE0E-B3AA-D12D-165C-74C60D222699}"/>
              </a:ext>
            </a:extLst>
          </p:cNvPr>
          <p:cNvPicPr>
            <a:picLocks noChangeAspect="1"/>
          </p:cNvPicPr>
          <p:nvPr/>
        </p:nvPicPr>
        <p:blipFill rotWithShape="1">
          <a:blip r:embed="rId3">
            <a:extLst>
              <a:ext uri="{28A0092B-C50C-407E-A947-70E740481C1C}">
                <a14:useLocalDpi xmlns:a14="http://schemas.microsoft.com/office/drawing/2010/main" val="0"/>
              </a:ext>
            </a:extLst>
          </a:blip>
          <a:srcRect l="30707" t="10875" r="41819" b="7020"/>
          <a:stretch/>
        </p:blipFill>
        <p:spPr>
          <a:xfrm rot="16200000">
            <a:off x="7647012" y="2741803"/>
            <a:ext cx="2403775" cy="5384916"/>
          </a:xfrm>
          <a:prstGeom prst="rect">
            <a:avLst/>
          </a:prstGeom>
        </p:spPr>
      </p:pic>
    </p:spTree>
    <p:extLst>
      <p:ext uri="{BB962C8B-B14F-4D97-AF65-F5344CB8AC3E}">
        <p14:creationId xmlns:p14="http://schemas.microsoft.com/office/powerpoint/2010/main" val="386089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1452-FCB7-B171-3CBE-B2D3A445C357}"/>
              </a:ext>
            </a:extLst>
          </p:cNvPr>
          <p:cNvSpPr>
            <a:spLocks noGrp="1"/>
          </p:cNvSpPr>
          <p:nvPr>
            <p:ph type="title"/>
          </p:nvPr>
        </p:nvSpPr>
        <p:spPr/>
        <p:txBody>
          <a:bodyPr/>
          <a:lstStyle/>
          <a:p>
            <a:r>
              <a:rPr lang="en-US" dirty="0"/>
              <a:t>04/18/2022</a:t>
            </a:r>
          </a:p>
        </p:txBody>
      </p:sp>
      <p:sp>
        <p:nvSpPr>
          <p:cNvPr id="3" name="Content Placeholder 2">
            <a:extLst>
              <a:ext uri="{FF2B5EF4-FFF2-40B4-BE49-F238E27FC236}">
                <a16:creationId xmlns:a16="http://schemas.microsoft.com/office/drawing/2014/main" id="{0932FE61-3CB2-4B50-D293-5469558C399C}"/>
              </a:ext>
            </a:extLst>
          </p:cNvPr>
          <p:cNvSpPr>
            <a:spLocks noGrp="1"/>
          </p:cNvSpPr>
          <p:nvPr>
            <p:ph idx="1"/>
          </p:nvPr>
        </p:nvSpPr>
        <p:spPr>
          <a:xfrm>
            <a:off x="838200" y="1807657"/>
            <a:ext cx="10515600" cy="4351338"/>
          </a:xfrm>
        </p:spPr>
        <p:txBody>
          <a:bodyPr/>
          <a:lstStyle/>
          <a:p>
            <a:r>
              <a:rPr lang="en-US" dirty="0"/>
              <a:t>Playing around with extrusion factors</a:t>
            </a:r>
          </a:p>
          <a:p>
            <a:r>
              <a:rPr lang="en-US" dirty="0"/>
              <a:t>I’m actually getting things with more normal extrusion factors now, which I wasn’t before. I’ll start using more standard ones going forward</a:t>
            </a:r>
          </a:p>
        </p:txBody>
      </p:sp>
      <p:pic>
        <p:nvPicPr>
          <p:cNvPr id="5" name="Picture 4" descr="A picture containing ground, red, set&#10;&#10;Description automatically generated">
            <a:extLst>
              <a:ext uri="{FF2B5EF4-FFF2-40B4-BE49-F238E27FC236}">
                <a16:creationId xmlns:a16="http://schemas.microsoft.com/office/drawing/2014/main" id="{6C5290FA-3B52-5F24-49C9-C7C952FB0A4B}"/>
              </a:ext>
            </a:extLst>
          </p:cNvPr>
          <p:cNvPicPr>
            <a:picLocks noChangeAspect="1"/>
          </p:cNvPicPr>
          <p:nvPr/>
        </p:nvPicPr>
        <p:blipFill rotWithShape="1">
          <a:blip r:embed="rId2">
            <a:extLst>
              <a:ext uri="{28A0092B-C50C-407E-A947-70E740481C1C}">
                <a14:useLocalDpi xmlns:a14="http://schemas.microsoft.com/office/drawing/2010/main" val="0"/>
              </a:ext>
            </a:extLst>
          </a:blip>
          <a:srcRect l="23569" t="29705" r="11044" b="27640"/>
          <a:stretch/>
        </p:blipFill>
        <p:spPr>
          <a:xfrm>
            <a:off x="655782" y="4414984"/>
            <a:ext cx="4484252" cy="2193637"/>
          </a:xfrm>
          <a:prstGeom prst="rect">
            <a:avLst/>
          </a:prstGeom>
        </p:spPr>
      </p:pic>
      <p:sp>
        <p:nvSpPr>
          <p:cNvPr id="6" name="TextBox 5">
            <a:extLst>
              <a:ext uri="{FF2B5EF4-FFF2-40B4-BE49-F238E27FC236}">
                <a16:creationId xmlns:a16="http://schemas.microsoft.com/office/drawing/2014/main" id="{0FFAE7FF-DAC3-DF6A-E234-BAF1E131C81C}"/>
              </a:ext>
            </a:extLst>
          </p:cNvPr>
          <p:cNvSpPr txBox="1"/>
          <p:nvPr/>
        </p:nvSpPr>
        <p:spPr>
          <a:xfrm>
            <a:off x="1741055" y="4045652"/>
            <a:ext cx="3001818" cy="369332"/>
          </a:xfrm>
          <a:prstGeom prst="rect">
            <a:avLst/>
          </a:prstGeom>
          <a:noFill/>
        </p:spPr>
        <p:txBody>
          <a:bodyPr wrap="square" rtlCol="0">
            <a:spAutoFit/>
          </a:bodyPr>
          <a:lstStyle/>
          <a:p>
            <a:r>
              <a:rPr lang="en-US" dirty="0"/>
              <a:t>Extrusion Factor: 4</a:t>
            </a:r>
          </a:p>
        </p:txBody>
      </p:sp>
      <p:pic>
        <p:nvPicPr>
          <p:cNvPr id="8" name="Picture 7" descr="A picture containing building material, stone&#10;&#10;Description automatically generated">
            <a:extLst>
              <a:ext uri="{FF2B5EF4-FFF2-40B4-BE49-F238E27FC236}">
                <a16:creationId xmlns:a16="http://schemas.microsoft.com/office/drawing/2014/main" id="{02E3B064-519F-9324-243B-309172968A71}"/>
              </a:ext>
            </a:extLst>
          </p:cNvPr>
          <p:cNvPicPr>
            <a:picLocks noChangeAspect="1"/>
          </p:cNvPicPr>
          <p:nvPr/>
        </p:nvPicPr>
        <p:blipFill rotWithShape="1">
          <a:blip r:embed="rId3">
            <a:extLst>
              <a:ext uri="{28A0092B-C50C-407E-A947-70E740481C1C}">
                <a14:useLocalDpi xmlns:a14="http://schemas.microsoft.com/office/drawing/2010/main" val="0"/>
              </a:ext>
            </a:extLst>
          </a:blip>
          <a:srcRect l="29831" t="27471" r="14074" b="37075"/>
          <a:stretch/>
        </p:blipFill>
        <p:spPr>
          <a:xfrm>
            <a:off x="5472543" y="4414984"/>
            <a:ext cx="4626075" cy="2193636"/>
          </a:xfrm>
          <a:prstGeom prst="rect">
            <a:avLst/>
          </a:prstGeom>
        </p:spPr>
      </p:pic>
      <p:sp>
        <p:nvSpPr>
          <p:cNvPr id="9" name="TextBox 8">
            <a:extLst>
              <a:ext uri="{FF2B5EF4-FFF2-40B4-BE49-F238E27FC236}">
                <a16:creationId xmlns:a16="http://schemas.microsoft.com/office/drawing/2014/main" id="{679C542D-9F75-11C6-F3A7-81A753274E54}"/>
              </a:ext>
            </a:extLst>
          </p:cNvPr>
          <p:cNvSpPr txBox="1"/>
          <p:nvPr/>
        </p:nvSpPr>
        <p:spPr>
          <a:xfrm>
            <a:off x="6636328" y="4045652"/>
            <a:ext cx="3001818" cy="369332"/>
          </a:xfrm>
          <a:prstGeom prst="rect">
            <a:avLst/>
          </a:prstGeom>
          <a:noFill/>
        </p:spPr>
        <p:txBody>
          <a:bodyPr wrap="square" rtlCol="0">
            <a:spAutoFit/>
          </a:bodyPr>
          <a:lstStyle/>
          <a:p>
            <a:r>
              <a:rPr lang="en-US" dirty="0"/>
              <a:t>Extrusion Factor: 1.5</a:t>
            </a:r>
          </a:p>
        </p:txBody>
      </p:sp>
    </p:spTree>
    <p:extLst>
      <p:ext uri="{BB962C8B-B14F-4D97-AF65-F5344CB8AC3E}">
        <p14:creationId xmlns:p14="http://schemas.microsoft.com/office/powerpoint/2010/main" val="113288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24AD-1412-3A47-D880-ECAE0C59736D}"/>
              </a:ext>
            </a:extLst>
          </p:cNvPr>
          <p:cNvSpPr>
            <a:spLocks noGrp="1"/>
          </p:cNvSpPr>
          <p:nvPr>
            <p:ph type="title"/>
          </p:nvPr>
        </p:nvSpPr>
        <p:spPr/>
        <p:txBody>
          <a:bodyPr/>
          <a:lstStyle/>
          <a:p>
            <a:r>
              <a:rPr lang="en-US" dirty="0"/>
              <a:t>04/18/2022 – Infill Tower</a:t>
            </a:r>
          </a:p>
        </p:txBody>
      </p:sp>
      <p:sp>
        <p:nvSpPr>
          <p:cNvPr id="3" name="Content Placeholder 2">
            <a:extLst>
              <a:ext uri="{FF2B5EF4-FFF2-40B4-BE49-F238E27FC236}">
                <a16:creationId xmlns:a16="http://schemas.microsoft.com/office/drawing/2014/main" id="{5978DAC5-034A-E7D9-9A69-AF47BECB3C0D}"/>
              </a:ext>
            </a:extLst>
          </p:cNvPr>
          <p:cNvSpPr>
            <a:spLocks noGrp="1"/>
          </p:cNvSpPr>
          <p:nvPr>
            <p:ph idx="1"/>
          </p:nvPr>
        </p:nvSpPr>
        <p:spPr/>
        <p:txBody>
          <a:bodyPr/>
          <a:lstStyle/>
          <a:p>
            <a:r>
              <a:rPr lang="en-US" dirty="0"/>
              <a:t>Made toolpaths with changing Z-positions now</a:t>
            </a:r>
          </a:p>
          <a:p>
            <a:r>
              <a:rPr lang="en-US" dirty="0"/>
              <a:t>Currently troubleshooting first layer, might just be stuffing too many lines in?</a:t>
            </a:r>
          </a:p>
        </p:txBody>
      </p:sp>
      <p:pic>
        <p:nvPicPr>
          <p:cNvPr id="5" name="Picture 4">
            <a:extLst>
              <a:ext uri="{FF2B5EF4-FFF2-40B4-BE49-F238E27FC236}">
                <a16:creationId xmlns:a16="http://schemas.microsoft.com/office/drawing/2014/main" id="{1E213FC8-0356-8475-4556-91C5E2C24DBA}"/>
              </a:ext>
            </a:extLst>
          </p:cNvPr>
          <p:cNvPicPr>
            <a:picLocks noChangeAspect="1"/>
          </p:cNvPicPr>
          <p:nvPr/>
        </p:nvPicPr>
        <p:blipFill>
          <a:blip r:embed="rId2"/>
          <a:stretch>
            <a:fillRect/>
          </a:stretch>
        </p:blipFill>
        <p:spPr>
          <a:xfrm>
            <a:off x="1429514" y="3269178"/>
            <a:ext cx="3596838" cy="3223697"/>
          </a:xfrm>
          <a:prstGeom prst="rect">
            <a:avLst/>
          </a:prstGeom>
        </p:spPr>
      </p:pic>
      <p:pic>
        <p:nvPicPr>
          <p:cNvPr id="7" name="Picture 6" descr="A picture containing text, building, plaque&#10;&#10;Description automatically generated">
            <a:extLst>
              <a:ext uri="{FF2B5EF4-FFF2-40B4-BE49-F238E27FC236}">
                <a16:creationId xmlns:a16="http://schemas.microsoft.com/office/drawing/2014/main" id="{7969A205-F746-B8FD-CBD2-4029BD470F4C}"/>
              </a:ext>
            </a:extLst>
          </p:cNvPr>
          <p:cNvPicPr>
            <a:picLocks noChangeAspect="1"/>
          </p:cNvPicPr>
          <p:nvPr/>
        </p:nvPicPr>
        <p:blipFill rotWithShape="1">
          <a:blip r:embed="rId3">
            <a:extLst>
              <a:ext uri="{28A0092B-C50C-407E-A947-70E740481C1C}">
                <a14:useLocalDpi xmlns:a14="http://schemas.microsoft.com/office/drawing/2010/main" val="0"/>
              </a:ext>
            </a:extLst>
          </a:blip>
          <a:srcRect l="34141" t="17233" r="9293" b="6819"/>
          <a:stretch/>
        </p:blipFill>
        <p:spPr>
          <a:xfrm>
            <a:off x="6352276" y="3269178"/>
            <a:ext cx="3223696" cy="3246724"/>
          </a:xfrm>
          <a:prstGeom prst="rect">
            <a:avLst/>
          </a:prstGeom>
        </p:spPr>
      </p:pic>
    </p:spTree>
    <p:extLst>
      <p:ext uri="{BB962C8B-B14F-4D97-AF65-F5344CB8AC3E}">
        <p14:creationId xmlns:p14="http://schemas.microsoft.com/office/powerpoint/2010/main" val="4146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655F-4326-1F0D-F365-25D2F1A607F2}"/>
              </a:ext>
            </a:extLst>
          </p:cNvPr>
          <p:cNvSpPr>
            <a:spLocks noGrp="1"/>
          </p:cNvSpPr>
          <p:nvPr>
            <p:ph type="title"/>
          </p:nvPr>
        </p:nvSpPr>
        <p:spPr/>
        <p:txBody>
          <a:bodyPr/>
          <a:lstStyle/>
          <a:p>
            <a:r>
              <a:rPr lang="en-US" dirty="0"/>
              <a:t>4/18/2022 Thoughts</a:t>
            </a:r>
          </a:p>
        </p:txBody>
      </p:sp>
      <p:sp>
        <p:nvSpPr>
          <p:cNvPr id="3" name="Content Placeholder 2">
            <a:extLst>
              <a:ext uri="{FF2B5EF4-FFF2-40B4-BE49-F238E27FC236}">
                <a16:creationId xmlns:a16="http://schemas.microsoft.com/office/drawing/2014/main" id="{C7F05F9C-4FFB-35F0-7A62-BF312E6C1727}"/>
              </a:ext>
            </a:extLst>
          </p:cNvPr>
          <p:cNvSpPr>
            <a:spLocks noGrp="1"/>
          </p:cNvSpPr>
          <p:nvPr>
            <p:ph idx="1"/>
          </p:nvPr>
        </p:nvSpPr>
        <p:spPr/>
        <p:txBody>
          <a:bodyPr/>
          <a:lstStyle/>
          <a:p>
            <a:r>
              <a:rPr lang="en-US" dirty="0"/>
              <a:t>What does the G Code Inject do/how is that different from the header/footer g-code?</a:t>
            </a:r>
          </a:p>
          <a:p>
            <a:r>
              <a:rPr lang="en-US" dirty="0"/>
              <a:t>Some sort of prime before printing each curve looks like it could be helpful in making continuous prints, and a retract would help with the blobs and stringing seen between each curve</a:t>
            </a:r>
          </a:p>
          <a:p>
            <a:r>
              <a:rPr lang="en-US" dirty="0"/>
              <a:t>Retract is especially helpful in battery printing to prevent short circuits between different materials</a:t>
            </a:r>
          </a:p>
          <a:p>
            <a:r>
              <a:rPr lang="en-US" dirty="0"/>
              <a:t>Infill code would be a nice add-on, but I can make do without for now. Handling multi-tools or handling printing of different Rhino layers with different tools is most helpful right now</a:t>
            </a:r>
          </a:p>
          <a:p>
            <a:endParaRPr lang="en-US" dirty="0"/>
          </a:p>
        </p:txBody>
      </p:sp>
    </p:spTree>
    <p:extLst>
      <p:ext uri="{BB962C8B-B14F-4D97-AF65-F5344CB8AC3E}">
        <p14:creationId xmlns:p14="http://schemas.microsoft.com/office/powerpoint/2010/main" val="317732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2767-4526-C560-D2E3-356BBF4351F7}"/>
              </a:ext>
            </a:extLst>
          </p:cNvPr>
          <p:cNvSpPr>
            <a:spLocks noGrp="1"/>
          </p:cNvSpPr>
          <p:nvPr>
            <p:ph type="title"/>
          </p:nvPr>
        </p:nvSpPr>
        <p:spPr/>
        <p:txBody>
          <a:bodyPr/>
          <a:lstStyle/>
          <a:p>
            <a:r>
              <a:rPr lang="en-US" dirty="0"/>
              <a:t>4/18/2022 – To-Dos</a:t>
            </a:r>
          </a:p>
        </p:txBody>
      </p:sp>
      <p:sp>
        <p:nvSpPr>
          <p:cNvPr id="3" name="Content Placeholder 2">
            <a:extLst>
              <a:ext uri="{FF2B5EF4-FFF2-40B4-BE49-F238E27FC236}">
                <a16:creationId xmlns:a16="http://schemas.microsoft.com/office/drawing/2014/main" id="{5AB2EDCF-C738-0054-6C22-AE9F2EE289F7}"/>
              </a:ext>
            </a:extLst>
          </p:cNvPr>
          <p:cNvSpPr>
            <a:spLocks noGrp="1"/>
          </p:cNvSpPr>
          <p:nvPr>
            <p:ph idx="1"/>
          </p:nvPr>
        </p:nvSpPr>
        <p:spPr/>
        <p:txBody>
          <a:bodyPr/>
          <a:lstStyle/>
          <a:p>
            <a:r>
              <a:rPr lang="en-US" dirty="0"/>
              <a:t>Send </a:t>
            </a:r>
            <a:r>
              <a:rPr lang="en-US" dirty="0" err="1"/>
              <a:t>Frikk</a:t>
            </a:r>
            <a:r>
              <a:rPr lang="en-US" dirty="0"/>
              <a:t> geometry of simpler 3D battery geometry, and a quick diagram of proposed workflow for printing that one</a:t>
            </a:r>
          </a:p>
          <a:p>
            <a:pPr lvl="1"/>
            <a:r>
              <a:rPr lang="en-US" dirty="0"/>
              <a:t>This geometry is made up of lines (looks sort of like a farm field) instead of vertical pillars</a:t>
            </a:r>
          </a:p>
          <a:p>
            <a:pPr lvl="1"/>
            <a:r>
              <a:rPr lang="en-US" dirty="0"/>
              <a:t>Dimensions, especially height, are much different than what I first sent you</a:t>
            </a:r>
          </a:p>
          <a:p>
            <a:r>
              <a:rPr lang="en-US" dirty="0"/>
              <a:t>Test the infill tower layer print </a:t>
            </a:r>
          </a:p>
        </p:txBody>
      </p:sp>
    </p:spTree>
    <p:extLst>
      <p:ext uri="{BB962C8B-B14F-4D97-AF65-F5344CB8AC3E}">
        <p14:creationId xmlns:p14="http://schemas.microsoft.com/office/powerpoint/2010/main" val="8855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AC09-BF9A-5A3A-3C6A-033FBED267F8}"/>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C1BF14B8-EF97-3053-B08B-6507EC7A4F8C}"/>
              </a:ext>
            </a:extLst>
          </p:cNvPr>
          <p:cNvSpPr>
            <a:spLocks noGrp="1"/>
          </p:cNvSpPr>
          <p:nvPr>
            <p:ph idx="1"/>
          </p:nvPr>
        </p:nvSpPr>
        <p:spPr/>
        <p:txBody>
          <a:bodyPr/>
          <a:lstStyle/>
          <a:p>
            <a:r>
              <a:rPr lang="en-US" dirty="0"/>
              <a:t>Actually, looking at the CAD, I’m not sure the travel actually goes above the highest piece? So is travel retract an absolute value, or added to whatever Z coordinate is set?</a:t>
            </a:r>
          </a:p>
          <a:p>
            <a:endParaRPr lang="en-US" dirty="0"/>
          </a:p>
        </p:txBody>
      </p:sp>
      <p:pic>
        <p:nvPicPr>
          <p:cNvPr id="5" name="Picture 4">
            <a:extLst>
              <a:ext uri="{FF2B5EF4-FFF2-40B4-BE49-F238E27FC236}">
                <a16:creationId xmlns:a16="http://schemas.microsoft.com/office/drawing/2014/main" id="{984FBC97-9BE0-C3EB-AAA4-7988ADAD4021}"/>
              </a:ext>
            </a:extLst>
          </p:cNvPr>
          <p:cNvPicPr>
            <a:picLocks noChangeAspect="1"/>
          </p:cNvPicPr>
          <p:nvPr/>
        </p:nvPicPr>
        <p:blipFill>
          <a:blip r:embed="rId2"/>
          <a:stretch>
            <a:fillRect/>
          </a:stretch>
        </p:blipFill>
        <p:spPr>
          <a:xfrm>
            <a:off x="1066475" y="3978289"/>
            <a:ext cx="3541594" cy="2627261"/>
          </a:xfrm>
          <a:prstGeom prst="rect">
            <a:avLst/>
          </a:prstGeom>
        </p:spPr>
      </p:pic>
    </p:spTree>
    <p:extLst>
      <p:ext uri="{BB962C8B-B14F-4D97-AF65-F5344CB8AC3E}">
        <p14:creationId xmlns:p14="http://schemas.microsoft.com/office/powerpoint/2010/main" val="3606784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BBF2-4A4E-5F34-70F7-0F5D7B531D8C}"/>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38975D93-A5C8-A6BD-B570-86C751942A48}"/>
              </a:ext>
            </a:extLst>
          </p:cNvPr>
          <p:cNvSpPr>
            <a:spLocks noGrp="1"/>
          </p:cNvSpPr>
          <p:nvPr>
            <p:ph idx="1"/>
          </p:nvPr>
        </p:nvSpPr>
        <p:spPr/>
        <p:txBody>
          <a:bodyPr/>
          <a:lstStyle/>
          <a:p>
            <a:r>
              <a:rPr lang="en-US" dirty="0"/>
              <a:t>Adjusted tower to have more spacing so that it wouldn’t clump up and make a mess. The sorting of this new version seems to want to go top-to-bottom instead of bottom-to-top. You can see this in the visualize path if you use the slider. </a:t>
            </a:r>
          </a:p>
          <a:p>
            <a:r>
              <a:rPr lang="en-US" dirty="0"/>
              <a:t>The sorting wants to do all the infills in one direction going top down, then the infills in the perpendicular direction going top down. </a:t>
            </a:r>
          </a:p>
          <a:p>
            <a:r>
              <a:rPr lang="en-US" dirty="0"/>
              <a:t>Default sorting priority:</a:t>
            </a:r>
          </a:p>
          <a:p>
            <a:pPr lvl="1"/>
            <a:r>
              <a:rPr lang="en-US" dirty="0"/>
              <a:t>Z (bottom up)</a:t>
            </a:r>
          </a:p>
          <a:p>
            <a:pPr lvl="1"/>
            <a:r>
              <a:rPr lang="en-US" dirty="0"/>
              <a:t>X/Y</a:t>
            </a:r>
          </a:p>
          <a:p>
            <a:r>
              <a:rPr lang="en-US" dirty="0"/>
              <a:t>Maybe that’s not necessarily true for multi tool though</a:t>
            </a:r>
          </a:p>
        </p:txBody>
      </p:sp>
      <p:pic>
        <p:nvPicPr>
          <p:cNvPr id="5" name="Picture 4">
            <a:extLst>
              <a:ext uri="{FF2B5EF4-FFF2-40B4-BE49-F238E27FC236}">
                <a16:creationId xmlns:a16="http://schemas.microsoft.com/office/drawing/2014/main" id="{ED492C31-36D9-8B01-3D2C-7DBE4F766BC2}"/>
              </a:ext>
            </a:extLst>
          </p:cNvPr>
          <p:cNvPicPr>
            <a:picLocks noChangeAspect="1"/>
          </p:cNvPicPr>
          <p:nvPr/>
        </p:nvPicPr>
        <p:blipFill>
          <a:blip r:embed="rId2"/>
          <a:stretch>
            <a:fillRect/>
          </a:stretch>
        </p:blipFill>
        <p:spPr>
          <a:xfrm>
            <a:off x="7876143" y="4470401"/>
            <a:ext cx="1623457" cy="123073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D7F97E1-4056-2765-F1FF-A61CFD665525}"/>
              </a:ext>
            </a:extLst>
          </p:cNvPr>
          <p:cNvPicPr>
            <a:picLocks noChangeAspect="1"/>
          </p:cNvPicPr>
          <p:nvPr/>
        </p:nvPicPr>
        <p:blipFill rotWithShape="1">
          <a:blip r:embed="rId3">
            <a:extLst>
              <a:ext uri="{28A0092B-C50C-407E-A947-70E740481C1C}">
                <a14:useLocalDpi xmlns:a14="http://schemas.microsoft.com/office/drawing/2010/main" val="0"/>
              </a:ext>
            </a:extLst>
          </a:blip>
          <a:srcRect l="39803" t="46735" r="31323" b="26128"/>
          <a:stretch/>
        </p:blipFill>
        <p:spPr>
          <a:xfrm>
            <a:off x="9738293" y="4470401"/>
            <a:ext cx="2190472" cy="1543286"/>
          </a:xfrm>
          <a:prstGeom prst="rect">
            <a:avLst/>
          </a:prstGeom>
        </p:spPr>
      </p:pic>
    </p:spTree>
    <p:extLst>
      <p:ext uri="{BB962C8B-B14F-4D97-AF65-F5344CB8AC3E}">
        <p14:creationId xmlns:p14="http://schemas.microsoft.com/office/powerpoint/2010/main" val="2513823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9815-E302-7FCD-8E8C-A14AF88037EF}"/>
              </a:ext>
            </a:extLst>
          </p:cNvPr>
          <p:cNvSpPr>
            <a:spLocks noGrp="1"/>
          </p:cNvSpPr>
          <p:nvPr>
            <p:ph type="title"/>
          </p:nvPr>
        </p:nvSpPr>
        <p:spPr/>
        <p:txBody>
          <a:bodyPr/>
          <a:lstStyle/>
          <a:p>
            <a:r>
              <a:rPr lang="en-US" dirty="0"/>
              <a:t>04/19/2022 – Battery Design</a:t>
            </a:r>
          </a:p>
        </p:txBody>
      </p:sp>
      <p:sp>
        <p:nvSpPr>
          <p:cNvPr id="3" name="Content Placeholder 2">
            <a:extLst>
              <a:ext uri="{FF2B5EF4-FFF2-40B4-BE49-F238E27FC236}">
                <a16:creationId xmlns:a16="http://schemas.microsoft.com/office/drawing/2014/main" id="{8D99DA70-39E9-B182-6A48-3F5759E9DC4D}"/>
              </a:ext>
            </a:extLst>
          </p:cNvPr>
          <p:cNvSpPr>
            <a:spLocks noGrp="1"/>
          </p:cNvSpPr>
          <p:nvPr>
            <p:ph idx="1"/>
          </p:nvPr>
        </p:nvSpPr>
        <p:spPr/>
        <p:txBody>
          <a:bodyPr/>
          <a:lstStyle/>
          <a:p>
            <a:r>
              <a:rPr lang="en-US" dirty="0"/>
              <a:t>Line/Trench Battery Design</a:t>
            </a:r>
          </a:p>
          <a:p>
            <a:r>
              <a:rPr lang="en-US" dirty="0"/>
              <a:t>Separator (Yellow) should be thin as possible, so thinking of printing that as the last layer of every Z layer, minimize extrusion factor so that it kind of just seeps into remaining gaps</a:t>
            </a:r>
          </a:p>
          <a:p>
            <a:r>
              <a:rPr lang="en-US" dirty="0"/>
              <a:t>Will throw together a layer by layer example soon</a:t>
            </a:r>
          </a:p>
        </p:txBody>
      </p:sp>
      <p:pic>
        <p:nvPicPr>
          <p:cNvPr id="7" name="Picture 6">
            <a:extLst>
              <a:ext uri="{FF2B5EF4-FFF2-40B4-BE49-F238E27FC236}">
                <a16:creationId xmlns:a16="http://schemas.microsoft.com/office/drawing/2014/main" id="{7AC5E85A-BA34-CCCB-26E0-DBA5D5580FA6}"/>
              </a:ext>
            </a:extLst>
          </p:cNvPr>
          <p:cNvPicPr>
            <a:picLocks noChangeAspect="1"/>
          </p:cNvPicPr>
          <p:nvPr/>
        </p:nvPicPr>
        <p:blipFill rotWithShape="1">
          <a:blip r:embed="rId2"/>
          <a:srcRect t="25036" b="6956"/>
          <a:stretch/>
        </p:blipFill>
        <p:spPr>
          <a:xfrm>
            <a:off x="623454" y="4100944"/>
            <a:ext cx="11203709" cy="2498437"/>
          </a:xfrm>
          <a:prstGeom prst="rect">
            <a:avLst/>
          </a:prstGeom>
        </p:spPr>
      </p:pic>
    </p:spTree>
    <p:extLst>
      <p:ext uri="{BB962C8B-B14F-4D97-AF65-F5344CB8AC3E}">
        <p14:creationId xmlns:p14="http://schemas.microsoft.com/office/powerpoint/2010/main" val="371282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23A7-F3EF-C740-74C2-5296720C7254}"/>
              </a:ext>
            </a:extLst>
          </p:cNvPr>
          <p:cNvSpPr>
            <a:spLocks noGrp="1"/>
          </p:cNvSpPr>
          <p:nvPr>
            <p:ph type="title"/>
          </p:nvPr>
        </p:nvSpPr>
        <p:spPr/>
        <p:txBody>
          <a:bodyPr/>
          <a:lstStyle/>
          <a:p>
            <a:r>
              <a:rPr lang="en-US" dirty="0"/>
              <a:t>05/10/2022 – Battery Toolpaths w/ new build</a:t>
            </a:r>
          </a:p>
        </p:txBody>
      </p:sp>
      <p:sp>
        <p:nvSpPr>
          <p:cNvPr id="3" name="Content Placeholder 2">
            <a:extLst>
              <a:ext uri="{FF2B5EF4-FFF2-40B4-BE49-F238E27FC236}">
                <a16:creationId xmlns:a16="http://schemas.microsoft.com/office/drawing/2014/main" id="{693FAB9B-D953-887C-AF6F-DDDDC768A3F2}"/>
              </a:ext>
            </a:extLst>
          </p:cNvPr>
          <p:cNvSpPr>
            <a:spLocks noGrp="1"/>
          </p:cNvSpPr>
          <p:nvPr>
            <p:ph idx="1"/>
          </p:nvPr>
        </p:nvSpPr>
        <p:spPr/>
        <p:txBody>
          <a:bodyPr/>
          <a:lstStyle/>
          <a:p>
            <a:r>
              <a:rPr lang="en-US" dirty="0"/>
              <a:t>Sorry it’s taken so long to get back to it! </a:t>
            </a:r>
          </a:p>
          <a:p>
            <a:r>
              <a:rPr lang="en-US" dirty="0"/>
              <a:t>Following up on the Line/Trench Design of previously, I made some approximate toolpaths</a:t>
            </a:r>
          </a:p>
          <a:p>
            <a:r>
              <a:rPr lang="en-US" dirty="0"/>
              <a:t>The goal here is to infill the rectangular curves and there are also some single-line curves for the yellow</a:t>
            </a:r>
          </a:p>
          <a:p>
            <a:r>
              <a:rPr lang="en-US" dirty="0"/>
              <a:t>Would test out the new infill part &amp;</a:t>
            </a:r>
          </a:p>
          <a:p>
            <a:pPr marL="0" indent="0">
              <a:buNone/>
            </a:pPr>
            <a:r>
              <a:rPr lang="en-US" dirty="0"/>
              <a:t>the multi-tool functionality</a:t>
            </a:r>
          </a:p>
        </p:txBody>
      </p:sp>
      <p:pic>
        <p:nvPicPr>
          <p:cNvPr id="5" name="Picture 4">
            <a:extLst>
              <a:ext uri="{FF2B5EF4-FFF2-40B4-BE49-F238E27FC236}">
                <a16:creationId xmlns:a16="http://schemas.microsoft.com/office/drawing/2014/main" id="{EDA0E83C-2C53-3B00-AFC8-8460F786B1EA}"/>
              </a:ext>
            </a:extLst>
          </p:cNvPr>
          <p:cNvPicPr>
            <a:picLocks noChangeAspect="1"/>
          </p:cNvPicPr>
          <p:nvPr/>
        </p:nvPicPr>
        <p:blipFill>
          <a:blip r:embed="rId2"/>
          <a:stretch>
            <a:fillRect/>
          </a:stretch>
        </p:blipFill>
        <p:spPr>
          <a:xfrm>
            <a:off x="873037" y="5671128"/>
            <a:ext cx="10027949" cy="596342"/>
          </a:xfrm>
          <a:prstGeom prst="rect">
            <a:avLst/>
          </a:prstGeom>
        </p:spPr>
      </p:pic>
      <p:pic>
        <p:nvPicPr>
          <p:cNvPr id="7" name="Picture 6">
            <a:extLst>
              <a:ext uri="{FF2B5EF4-FFF2-40B4-BE49-F238E27FC236}">
                <a16:creationId xmlns:a16="http://schemas.microsoft.com/office/drawing/2014/main" id="{E194A469-C2BB-3530-175B-EC0F307670E4}"/>
              </a:ext>
            </a:extLst>
          </p:cNvPr>
          <p:cNvPicPr>
            <a:picLocks noChangeAspect="1"/>
          </p:cNvPicPr>
          <p:nvPr/>
        </p:nvPicPr>
        <p:blipFill>
          <a:blip r:embed="rId3"/>
          <a:stretch>
            <a:fillRect/>
          </a:stretch>
        </p:blipFill>
        <p:spPr>
          <a:xfrm>
            <a:off x="6665312" y="3852758"/>
            <a:ext cx="4467849" cy="1790950"/>
          </a:xfrm>
          <a:prstGeom prst="rect">
            <a:avLst/>
          </a:prstGeom>
        </p:spPr>
      </p:pic>
      <p:sp>
        <p:nvSpPr>
          <p:cNvPr id="8" name="TextBox 7">
            <a:extLst>
              <a:ext uri="{FF2B5EF4-FFF2-40B4-BE49-F238E27FC236}">
                <a16:creationId xmlns:a16="http://schemas.microsoft.com/office/drawing/2014/main" id="{50499A86-5C0D-5C0C-0ECD-1C4FEE6DF66B}"/>
              </a:ext>
            </a:extLst>
          </p:cNvPr>
          <p:cNvSpPr txBox="1"/>
          <p:nvPr/>
        </p:nvSpPr>
        <p:spPr>
          <a:xfrm>
            <a:off x="4956342" y="6204383"/>
            <a:ext cx="1796473" cy="369332"/>
          </a:xfrm>
          <a:prstGeom prst="rect">
            <a:avLst/>
          </a:prstGeom>
          <a:noFill/>
        </p:spPr>
        <p:txBody>
          <a:bodyPr wrap="square" rtlCol="0">
            <a:spAutoFit/>
          </a:bodyPr>
          <a:lstStyle/>
          <a:p>
            <a:r>
              <a:rPr lang="en-US" dirty="0"/>
              <a:t>Side View</a:t>
            </a:r>
          </a:p>
        </p:txBody>
      </p:sp>
      <p:sp>
        <p:nvSpPr>
          <p:cNvPr id="9" name="TextBox 8">
            <a:extLst>
              <a:ext uri="{FF2B5EF4-FFF2-40B4-BE49-F238E27FC236}">
                <a16:creationId xmlns:a16="http://schemas.microsoft.com/office/drawing/2014/main" id="{BF07567A-FEE0-BE76-DAEA-D216A33F3231}"/>
              </a:ext>
            </a:extLst>
          </p:cNvPr>
          <p:cNvSpPr txBox="1"/>
          <p:nvPr/>
        </p:nvSpPr>
        <p:spPr>
          <a:xfrm>
            <a:off x="8151091" y="3785290"/>
            <a:ext cx="1930400" cy="369332"/>
          </a:xfrm>
          <a:prstGeom prst="rect">
            <a:avLst/>
          </a:prstGeom>
          <a:noFill/>
        </p:spPr>
        <p:txBody>
          <a:bodyPr wrap="square" rtlCol="0">
            <a:spAutoFit/>
          </a:bodyPr>
          <a:lstStyle/>
          <a:p>
            <a:r>
              <a:rPr lang="en-US" dirty="0"/>
              <a:t>Perspective</a:t>
            </a:r>
          </a:p>
        </p:txBody>
      </p:sp>
    </p:spTree>
    <p:extLst>
      <p:ext uri="{BB962C8B-B14F-4D97-AF65-F5344CB8AC3E}">
        <p14:creationId xmlns:p14="http://schemas.microsoft.com/office/powerpoint/2010/main" val="215897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5850-8D32-49AA-AC02-8BA4092A7826}"/>
              </a:ext>
            </a:extLst>
          </p:cNvPr>
          <p:cNvSpPr>
            <a:spLocks noGrp="1"/>
          </p:cNvSpPr>
          <p:nvPr>
            <p:ph type="title"/>
          </p:nvPr>
        </p:nvSpPr>
        <p:spPr/>
        <p:txBody>
          <a:bodyPr/>
          <a:lstStyle/>
          <a:p>
            <a:r>
              <a:rPr lang="en-US" dirty="0"/>
              <a:t>4/4/2022 Quick Tests</a:t>
            </a:r>
          </a:p>
        </p:txBody>
      </p:sp>
      <p:pic>
        <p:nvPicPr>
          <p:cNvPr id="5" name="Picture 4">
            <a:extLst>
              <a:ext uri="{FF2B5EF4-FFF2-40B4-BE49-F238E27FC236}">
                <a16:creationId xmlns:a16="http://schemas.microsoft.com/office/drawing/2014/main" id="{9E34EA15-70C3-4D34-A774-0DCE3D023144}"/>
              </a:ext>
            </a:extLst>
          </p:cNvPr>
          <p:cNvPicPr>
            <a:picLocks noChangeAspect="1"/>
          </p:cNvPicPr>
          <p:nvPr/>
        </p:nvPicPr>
        <p:blipFill>
          <a:blip r:embed="rId2"/>
          <a:stretch>
            <a:fillRect/>
          </a:stretch>
        </p:blipFill>
        <p:spPr>
          <a:xfrm>
            <a:off x="166978" y="1725596"/>
            <a:ext cx="5070040" cy="4156803"/>
          </a:xfrm>
          <a:prstGeom prst="rect">
            <a:avLst/>
          </a:prstGeom>
        </p:spPr>
      </p:pic>
      <p:pic>
        <p:nvPicPr>
          <p:cNvPr id="7" name="Picture 6">
            <a:extLst>
              <a:ext uri="{FF2B5EF4-FFF2-40B4-BE49-F238E27FC236}">
                <a16:creationId xmlns:a16="http://schemas.microsoft.com/office/drawing/2014/main" id="{E5DFB851-75C1-468E-AC97-20FFE122535B}"/>
              </a:ext>
            </a:extLst>
          </p:cNvPr>
          <p:cNvPicPr>
            <a:picLocks noChangeAspect="1"/>
          </p:cNvPicPr>
          <p:nvPr/>
        </p:nvPicPr>
        <p:blipFill>
          <a:blip r:embed="rId3"/>
          <a:stretch>
            <a:fillRect/>
          </a:stretch>
        </p:blipFill>
        <p:spPr>
          <a:xfrm>
            <a:off x="5280227" y="1725596"/>
            <a:ext cx="6744795" cy="2160679"/>
          </a:xfrm>
          <a:prstGeom prst="rect">
            <a:avLst/>
          </a:prstGeom>
        </p:spPr>
      </p:pic>
      <p:sp>
        <p:nvSpPr>
          <p:cNvPr id="8" name="TextBox 7">
            <a:extLst>
              <a:ext uri="{FF2B5EF4-FFF2-40B4-BE49-F238E27FC236}">
                <a16:creationId xmlns:a16="http://schemas.microsoft.com/office/drawing/2014/main" id="{E4202025-9205-4306-B7AA-ECC07447D7B7}"/>
              </a:ext>
            </a:extLst>
          </p:cNvPr>
          <p:cNvSpPr txBox="1"/>
          <p:nvPr/>
        </p:nvSpPr>
        <p:spPr>
          <a:xfrm>
            <a:off x="5273964" y="3985491"/>
            <a:ext cx="65809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How does the sorting work again? Not sure why the highlighted circle ends up being the last circle that gets printed. </a:t>
            </a:r>
          </a:p>
          <a:p>
            <a:pPr marL="742950" lvl="1" indent="-285750">
              <a:buFont typeface="Arial" panose="020B0604020202020204" pitchFamily="34" charset="0"/>
              <a:buChar char="•"/>
            </a:pPr>
            <a:r>
              <a:rPr lang="en-US" dirty="0"/>
              <a:t>Wait just kidding that last one has a slightly higher Y </a:t>
            </a:r>
            <a:r>
              <a:rPr lang="en-US" dirty="0" err="1"/>
              <a:t>coord</a:t>
            </a:r>
            <a:r>
              <a:rPr lang="en-US" dirty="0"/>
              <a:t> because of where I clicked when I made the circle. This might be a mild annoyance/thing I need to remember if I’m building toolpaths in Rhino first instead of in Grasshopper</a:t>
            </a:r>
          </a:p>
          <a:p>
            <a:pPr marL="285750" indent="-285750">
              <a:buFont typeface="Arial" panose="020B0604020202020204" pitchFamily="34" charset="0"/>
              <a:buChar char="•"/>
            </a:pPr>
            <a:r>
              <a:rPr lang="en-US" dirty="0"/>
              <a:t>I realize I have to define my own brim so that my prints start off with filament. Makes sense to me, just hadn’t realized it at first</a:t>
            </a:r>
          </a:p>
        </p:txBody>
      </p:sp>
    </p:spTree>
    <p:extLst>
      <p:ext uri="{BB962C8B-B14F-4D97-AF65-F5344CB8AC3E}">
        <p14:creationId xmlns:p14="http://schemas.microsoft.com/office/powerpoint/2010/main" val="91072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2F96-7A20-7991-5A5F-3BCA2A1A3331}"/>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9AB9872E-4D22-79A6-ED91-848350E3BD6D}"/>
              </a:ext>
            </a:extLst>
          </p:cNvPr>
          <p:cNvSpPr>
            <a:spLocks noGrp="1"/>
          </p:cNvSpPr>
          <p:nvPr>
            <p:ph idx="1"/>
          </p:nvPr>
        </p:nvSpPr>
        <p:spPr/>
        <p:txBody>
          <a:bodyPr/>
          <a:lstStyle/>
          <a:p>
            <a:r>
              <a:rPr lang="en-US" dirty="0"/>
              <a:t>Looking at just the anode for now, the infill part looks good to me, makes what I was expecting</a:t>
            </a:r>
          </a:p>
          <a:p>
            <a:r>
              <a:rPr lang="en-US" dirty="0"/>
              <a:t>I need to take a better look at what the infill density calculates. Setting it really high (3) leaves a single line for the thin rectangles that is on the left edge. Maybe it should be in the middle? But also I don’t think I’ll ever print at that high a density so it probably doesn’t matter. </a:t>
            </a:r>
          </a:p>
        </p:txBody>
      </p:sp>
      <p:pic>
        <p:nvPicPr>
          <p:cNvPr id="5" name="Picture 4">
            <a:extLst>
              <a:ext uri="{FF2B5EF4-FFF2-40B4-BE49-F238E27FC236}">
                <a16:creationId xmlns:a16="http://schemas.microsoft.com/office/drawing/2014/main" id="{AC6CB25C-D0CC-5364-FDFB-0CCBAC1292E4}"/>
              </a:ext>
            </a:extLst>
          </p:cNvPr>
          <p:cNvPicPr>
            <a:picLocks noChangeAspect="1"/>
          </p:cNvPicPr>
          <p:nvPr/>
        </p:nvPicPr>
        <p:blipFill>
          <a:blip r:embed="rId2"/>
          <a:stretch>
            <a:fillRect/>
          </a:stretch>
        </p:blipFill>
        <p:spPr>
          <a:xfrm>
            <a:off x="684949" y="4616827"/>
            <a:ext cx="5342015" cy="1987120"/>
          </a:xfrm>
          <a:prstGeom prst="rect">
            <a:avLst/>
          </a:prstGeom>
        </p:spPr>
      </p:pic>
      <p:pic>
        <p:nvPicPr>
          <p:cNvPr id="7" name="Picture 6">
            <a:extLst>
              <a:ext uri="{FF2B5EF4-FFF2-40B4-BE49-F238E27FC236}">
                <a16:creationId xmlns:a16="http://schemas.microsoft.com/office/drawing/2014/main" id="{9FF385A1-3E2F-B82D-4730-053F6D134824}"/>
              </a:ext>
            </a:extLst>
          </p:cNvPr>
          <p:cNvPicPr>
            <a:picLocks noChangeAspect="1"/>
          </p:cNvPicPr>
          <p:nvPr/>
        </p:nvPicPr>
        <p:blipFill>
          <a:blip r:embed="rId3"/>
          <a:stretch>
            <a:fillRect/>
          </a:stretch>
        </p:blipFill>
        <p:spPr>
          <a:xfrm>
            <a:off x="6096000" y="4619671"/>
            <a:ext cx="5257800" cy="1984276"/>
          </a:xfrm>
          <a:prstGeom prst="rect">
            <a:avLst/>
          </a:prstGeom>
        </p:spPr>
      </p:pic>
    </p:spTree>
    <p:extLst>
      <p:ext uri="{BB962C8B-B14F-4D97-AF65-F5344CB8AC3E}">
        <p14:creationId xmlns:p14="http://schemas.microsoft.com/office/powerpoint/2010/main" val="418756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80D0-852C-91AD-3523-B21C59A8005E}"/>
              </a:ext>
            </a:extLst>
          </p:cNvPr>
          <p:cNvSpPr>
            <a:spLocks noGrp="1"/>
          </p:cNvSpPr>
          <p:nvPr>
            <p:ph type="title"/>
          </p:nvPr>
        </p:nvSpPr>
        <p:spPr/>
        <p:txBody>
          <a:bodyPr/>
          <a:lstStyle/>
          <a:p>
            <a:r>
              <a:rPr lang="en-US" dirty="0"/>
              <a:t>05/10/2022 – Quick Thoughts about Infill</a:t>
            </a:r>
          </a:p>
        </p:txBody>
      </p:sp>
      <p:sp>
        <p:nvSpPr>
          <p:cNvPr id="3" name="Content Placeholder 2">
            <a:extLst>
              <a:ext uri="{FF2B5EF4-FFF2-40B4-BE49-F238E27FC236}">
                <a16:creationId xmlns:a16="http://schemas.microsoft.com/office/drawing/2014/main" id="{16C552F1-BC19-4840-2F72-4472A4936D4D}"/>
              </a:ext>
            </a:extLst>
          </p:cNvPr>
          <p:cNvSpPr>
            <a:spLocks noGrp="1"/>
          </p:cNvSpPr>
          <p:nvPr>
            <p:ph idx="1"/>
          </p:nvPr>
        </p:nvSpPr>
        <p:spPr/>
        <p:txBody>
          <a:bodyPr/>
          <a:lstStyle/>
          <a:p>
            <a:r>
              <a:rPr lang="en-US" dirty="0"/>
              <a:t>Quick thoughts about infill</a:t>
            </a:r>
          </a:p>
          <a:p>
            <a:pPr lvl="1"/>
            <a:r>
              <a:rPr lang="en-US" dirty="0"/>
              <a:t>It might speed up setting up a workflow to add the offset logic into the infill package. That way in the infill component you can set your infill density, your shells, and the distance of your shells.</a:t>
            </a:r>
          </a:p>
          <a:p>
            <a:pPr lvl="1"/>
            <a:r>
              <a:rPr lang="en-US" dirty="0"/>
              <a:t>That way you won’t have to worry about calculating your offsets correctly. It will automatically set your offset from the innermost shell. </a:t>
            </a:r>
          </a:p>
        </p:txBody>
      </p:sp>
      <p:pic>
        <p:nvPicPr>
          <p:cNvPr id="5" name="Picture 4">
            <a:extLst>
              <a:ext uri="{FF2B5EF4-FFF2-40B4-BE49-F238E27FC236}">
                <a16:creationId xmlns:a16="http://schemas.microsoft.com/office/drawing/2014/main" id="{30C5E143-CE87-B98B-F22F-0BD3EF54E78C}"/>
              </a:ext>
            </a:extLst>
          </p:cNvPr>
          <p:cNvPicPr>
            <a:picLocks noChangeAspect="1"/>
          </p:cNvPicPr>
          <p:nvPr/>
        </p:nvPicPr>
        <p:blipFill>
          <a:blip r:embed="rId2"/>
          <a:stretch>
            <a:fillRect/>
          </a:stretch>
        </p:blipFill>
        <p:spPr>
          <a:xfrm>
            <a:off x="8021782" y="4134462"/>
            <a:ext cx="4010903" cy="2591494"/>
          </a:xfrm>
          <a:prstGeom prst="rect">
            <a:avLst/>
          </a:prstGeom>
        </p:spPr>
      </p:pic>
    </p:spTree>
    <p:extLst>
      <p:ext uri="{BB962C8B-B14F-4D97-AF65-F5344CB8AC3E}">
        <p14:creationId xmlns:p14="http://schemas.microsoft.com/office/powerpoint/2010/main" val="62749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22EC-3665-D36C-CFCA-FB4C68051670}"/>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6A050D73-D7E9-3EA5-F516-B425A7CBA50D}"/>
              </a:ext>
            </a:extLst>
          </p:cNvPr>
          <p:cNvSpPr>
            <a:spLocks noGrp="1"/>
          </p:cNvSpPr>
          <p:nvPr>
            <p:ph idx="1"/>
          </p:nvPr>
        </p:nvSpPr>
        <p:spPr/>
        <p:txBody>
          <a:bodyPr/>
          <a:lstStyle/>
          <a:p>
            <a:r>
              <a:rPr lang="en-US" dirty="0"/>
              <a:t>Expanded what I did to for all three layers</a:t>
            </a:r>
          </a:p>
          <a:p>
            <a:r>
              <a:rPr lang="en-US" dirty="0"/>
              <a:t>Tried to visualize and it is now obvious to me that complicated things become harder to visualize. Going through the list of curves still works perfectly fine though!</a:t>
            </a:r>
          </a:p>
          <a:p>
            <a:r>
              <a:rPr lang="en-US" dirty="0"/>
              <a:t>Reminds me that I still need to</a:t>
            </a:r>
          </a:p>
          <a:p>
            <a:pPr marL="0" indent="0">
              <a:buNone/>
            </a:pPr>
            <a:r>
              <a:rPr lang="en-US" dirty="0"/>
              <a:t>follow up w/ Jasper. </a:t>
            </a:r>
          </a:p>
          <a:p>
            <a:r>
              <a:rPr lang="en-US" dirty="0"/>
              <a:t>I should go back to simpler</a:t>
            </a:r>
          </a:p>
          <a:p>
            <a:pPr marL="0" indent="0">
              <a:buNone/>
            </a:pPr>
            <a:r>
              <a:rPr lang="en-US" dirty="0"/>
              <a:t>geometries for testing purposes</a:t>
            </a:r>
          </a:p>
        </p:txBody>
      </p:sp>
      <p:pic>
        <p:nvPicPr>
          <p:cNvPr id="7" name="Picture 6">
            <a:extLst>
              <a:ext uri="{FF2B5EF4-FFF2-40B4-BE49-F238E27FC236}">
                <a16:creationId xmlns:a16="http://schemas.microsoft.com/office/drawing/2014/main" id="{96BB44C5-DC30-E329-7BE6-2F042A948730}"/>
              </a:ext>
            </a:extLst>
          </p:cNvPr>
          <p:cNvPicPr>
            <a:picLocks noChangeAspect="1"/>
          </p:cNvPicPr>
          <p:nvPr/>
        </p:nvPicPr>
        <p:blipFill>
          <a:blip r:embed="rId2"/>
          <a:stretch>
            <a:fillRect/>
          </a:stretch>
        </p:blipFill>
        <p:spPr>
          <a:xfrm>
            <a:off x="5741440" y="3185639"/>
            <a:ext cx="5710955" cy="3344470"/>
          </a:xfrm>
          <a:prstGeom prst="rect">
            <a:avLst/>
          </a:prstGeom>
        </p:spPr>
      </p:pic>
    </p:spTree>
    <p:extLst>
      <p:ext uri="{BB962C8B-B14F-4D97-AF65-F5344CB8AC3E}">
        <p14:creationId xmlns:p14="http://schemas.microsoft.com/office/powerpoint/2010/main" val="210947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1A24-2560-F9AC-03B6-A8517BA5FFAD}"/>
              </a:ext>
            </a:extLst>
          </p:cNvPr>
          <p:cNvSpPr>
            <a:spLocks noGrp="1"/>
          </p:cNvSpPr>
          <p:nvPr>
            <p:ph type="title"/>
          </p:nvPr>
        </p:nvSpPr>
        <p:spPr/>
        <p:txBody>
          <a:bodyPr/>
          <a:lstStyle/>
          <a:p>
            <a:r>
              <a:rPr lang="en-US" dirty="0"/>
              <a:t>05/10/2022 – Battery Toolpaths G-Code</a:t>
            </a:r>
          </a:p>
        </p:txBody>
      </p:sp>
      <p:sp>
        <p:nvSpPr>
          <p:cNvPr id="3" name="Content Placeholder 2">
            <a:extLst>
              <a:ext uri="{FF2B5EF4-FFF2-40B4-BE49-F238E27FC236}">
                <a16:creationId xmlns:a16="http://schemas.microsoft.com/office/drawing/2014/main" id="{7F0EE9BB-AF4E-354C-77A8-97AF15F0621E}"/>
              </a:ext>
            </a:extLst>
          </p:cNvPr>
          <p:cNvSpPr>
            <a:spLocks noGrp="1"/>
          </p:cNvSpPr>
          <p:nvPr>
            <p:ph idx="1"/>
          </p:nvPr>
        </p:nvSpPr>
        <p:spPr/>
        <p:txBody>
          <a:bodyPr/>
          <a:lstStyle/>
          <a:p>
            <a:r>
              <a:rPr lang="en-US" dirty="0"/>
              <a:t>It looks like Grasshopper’s data trees are being a pain</a:t>
            </a:r>
          </a:p>
          <a:p>
            <a:r>
              <a:rPr lang="en-US" dirty="0"/>
              <a:t>It breaks each shell &amp; infill into a branch, but then the </a:t>
            </a:r>
            <a:r>
              <a:rPr lang="en-US" dirty="0" err="1"/>
              <a:t>Gcode</a:t>
            </a:r>
            <a:r>
              <a:rPr lang="en-US" dirty="0"/>
              <a:t> component adds my custom header to each branch</a:t>
            </a:r>
          </a:p>
          <a:p>
            <a:r>
              <a:rPr lang="en-US" dirty="0"/>
              <a:t>Maybe this component needs to flatten everything before adding headers? Looks like that works, but unsure if it messes up any of your planned workflows internally</a:t>
            </a:r>
          </a:p>
        </p:txBody>
      </p:sp>
      <p:pic>
        <p:nvPicPr>
          <p:cNvPr id="5" name="Picture 4">
            <a:extLst>
              <a:ext uri="{FF2B5EF4-FFF2-40B4-BE49-F238E27FC236}">
                <a16:creationId xmlns:a16="http://schemas.microsoft.com/office/drawing/2014/main" id="{BE8405EB-3E3E-2869-A96C-3AFCA8D1362B}"/>
              </a:ext>
            </a:extLst>
          </p:cNvPr>
          <p:cNvPicPr>
            <a:picLocks noChangeAspect="1"/>
          </p:cNvPicPr>
          <p:nvPr/>
        </p:nvPicPr>
        <p:blipFill>
          <a:blip r:embed="rId2"/>
          <a:stretch>
            <a:fillRect/>
          </a:stretch>
        </p:blipFill>
        <p:spPr>
          <a:xfrm>
            <a:off x="2002296" y="4414982"/>
            <a:ext cx="3741546" cy="2382380"/>
          </a:xfrm>
          <a:prstGeom prst="rect">
            <a:avLst/>
          </a:prstGeom>
        </p:spPr>
      </p:pic>
      <p:pic>
        <p:nvPicPr>
          <p:cNvPr id="7" name="Picture 6">
            <a:extLst>
              <a:ext uri="{FF2B5EF4-FFF2-40B4-BE49-F238E27FC236}">
                <a16:creationId xmlns:a16="http://schemas.microsoft.com/office/drawing/2014/main" id="{615090BE-2297-4CA5-8ADD-4F5804F4B1C1}"/>
              </a:ext>
            </a:extLst>
          </p:cNvPr>
          <p:cNvPicPr>
            <a:picLocks noChangeAspect="1"/>
          </p:cNvPicPr>
          <p:nvPr/>
        </p:nvPicPr>
        <p:blipFill>
          <a:blip r:embed="rId3"/>
          <a:stretch>
            <a:fillRect/>
          </a:stretch>
        </p:blipFill>
        <p:spPr>
          <a:xfrm>
            <a:off x="5859689" y="4414982"/>
            <a:ext cx="3588720" cy="2382380"/>
          </a:xfrm>
          <a:prstGeom prst="rect">
            <a:avLst/>
          </a:prstGeom>
        </p:spPr>
      </p:pic>
    </p:spTree>
    <p:extLst>
      <p:ext uri="{BB962C8B-B14F-4D97-AF65-F5344CB8AC3E}">
        <p14:creationId xmlns:p14="http://schemas.microsoft.com/office/powerpoint/2010/main" val="18369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3486-C5BB-7FB4-E9C5-22795FA7FB9B}"/>
              </a:ext>
            </a:extLst>
          </p:cNvPr>
          <p:cNvSpPr>
            <a:spLocks noGrp="1"/>
          </p:cNvSpPr>
          <p:nvPr>
            <p:ph type="title"/>
          </p:nvPr>
        </p:nvSpPr>
        <p:spPr/>
        <p:txBody>
          <a:bodyPr/>
          <a:lstStyle/>
          <a:p>
            <a:r>
              <a:rPr lang="en-US" dirty="0"/>
              <a:t>05/10/2022 – Battery Toolpaths Sorting</a:t>
            </a:r>
          </a:p>
        </p:txBody>
      </p:sp>
      <p:sp>
        <p:nvSpPr>
          <p:cNvPr id="3" name="Content Placeholder 2">
            <a:extLst>
              <a:ext uri="{FF2B5EF4-FFF2-40B4-BE49-F238E27FC236}">
                <a16:creationId xmlns:a16="http://schemas.microsoft.com/office/drawing/2014/main" id="{2CB7BE4E-9961-2F58-A499-586E8742E72D}"/>
              </a:ext>
            </a:extLst>
          </p:cNvPr>
          <p:cNvSpPr>
            <a:spLocks noGrp="1"/>
          </p:cNvSpPr>
          <p:nvPr>
            <p:ph idx="1"/>
          </p:nvPr>
        </p:nvSpPr>
        <p:spPr/>
        <p:txBody>
          <a:bodyPr/>
          <a:lstStyle/>
          <a:p>
            <a:r>
              <a:rPr lang="en-US" dirty="0"/>
              <a:t>I’m not sure the sorting component of </a:t>
            </a:r>
            <a:r>
              <a:rPr lang="en-US" dirty="0" err="1"/>
              <a:t>AdditiveSolver</a:t>
            </a:r>
            <a:r>
              <a:rPr lang="en-US" dirty="0"/>
              <a:t> is sorting by tool? Actually it might be sorting by tool if it sorts by number</a:t>
            </a:r>
          </a:p>
          <a:p>
            <a:r>
              <a:rPr lang="en-US" dirty="0"/>
              <a:t>I think what I was imagining by sort by tool is that either I could set the order somewhere or I could sort to minimize </a:t>
            </a:r>
            <a:r>
              <a:rPr lang="en-US" dirty="0" err="1"/>
              <a:t>toolchanges</a:t>
            </a:r>
            <a:r>
              <a:rPr lang="en-US" dirty="0"/>
              <a:t>. So since it ended last layer w/ tool5, it would start the next layer w/ tool5</a:t>
            </a:r>
          </a:p>
        </p:txBody>
      </p:sp>
      <p:pic>
        <p:nvPicPr>
          <p:cNvPr id="5" name="Picture 4">
            <a:extLst>
              <a:ext uri="{FF2B5EF4-FFF2-40B4-BE49-F238E27FC236}">
                <a16:creationId xmlns:a16="http://schemas.microsoft.com/office/drawing/2014/main" id="{7299CAD1-8839-6896-DD8D-40F681E05EE4}"/>
              </a:ext>
            </a:extLst>
          </p:cNvPr>
          <p:cNvPicPr>
            <a:picLocks noChangeAspect="1"/>
          </p:cNvPicPr>
          <p:nvPr/>
        </p:nvPicPr>
        <p:blipFill>
          <a:blip r:embed="rId2"/>
          <a:stretch>
            <a:fillRect/>
          </a:stretch>
        </p:blipFill>
        <p:spPr>
          <a:xfrm>
            <a:off x="157017" y="4478155"/>
            <a:ext cx="7024255" cy="2230316"/>
          </a:xfrm>
          <a:prstGeom prst="rect">
            <a:avLst/>
          </a:prstGeom>
        </p:spPr>
      </p:pic>
      <p:pic>
        <p:nvPicPr>
          <p:cNvPr id="7" name="Picture 6">
            <a:extLst>
              <a:ext uri="{FF2B5EF4-FFF2-40B4-BE49-F238E27FC236}">
                <a16:creationId xmlns:a16="http://schemas.microsoft.com/office/drawing/2014/main" id="{73CDA84C-DFFD-C081-D380-1CB470CBC8C1}"/>
              </a:ext>
            </a:extLst>
          </p:cNvPr>
          <p:cNvPicPr>
            <a:picLocks noChangeAspect="1"/>
          </p:cNvPicPr>
          <p:nvPr/>
        </p:nvPicPr>
        <p:blipFill>
          <a:blip r:embed="rId3"/>
          <a:stretch>
            <a:fillRect/>
          </a:stretch>
        </p:blipFill>
        <p:spPr>
          <a:xfrm>
            <a:off x="7278681" y="3904111"/>
            <a:ext cx="4290403" cy="2953889"/>
          </a:xfrm>
          <a:prstGeom prst="rect">
            <a:avLst/>
          </a:prstGeom>
        </p:spPr>
      </p:pic>
    </p:spTree>
    <p:extLst>
      <p:ext uri="{BB962C8B-B14F-4D97-AF65-F5344CB8AC3E}">
        <p14:creationId xmlns:p14="http://schemas.microsoft.com/office/powerpoint/2010/main" val="48500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764-7B7C-AFDC-B774-6CC882562C59}"/>
              </a:ext>
            </a:extLst>
          </p:cNvPr>
          <p:cNvSpPr>
            <a:spLocks noGrp="1"/>
          </p:cNvSpPr>
          <p:nvPr>
            <p:ph type="title"/>
          </p:nvPr>
        </p:nvSpPr>
        <p:spPr/>
        <p:txBody>
          <a:bodyPr/>
          <a:lstStyle/>
          <a:p>
            <a:r>
              <a:rPr lang="en-US"/>
              <a:t>05/12/2022 – Simple Multitool	</a:t>
            </a:r>
            <a:endParaRPr lang="en-US" dirty="0"/>
          </a:p>
        </p:txBody>
      </p:sp>
      <p:sp>
        <p:nvSpPr>
          <p:cNvPr id="3" name="Content Placeholder 2">
            <a:extLst>
              <a:ext uri="{FF2B5EF4-FFF2-40B4-BE49-F238E27FC236}">
                <a16:creationId xmlns:a16="http://schemas.microsoft.com/office/drawing/2014/main" id="{0D86D3C7-F6AB-7072-8D8B-C2FF5F4B4397}"/>
              </a:ext>
            </a:extLst>
          </p:cNvPr>
          <p:cNvSpPr>
            <a:spLocks noGrp="1"/>
          </p:cNvSpPr>
          <p:nvPr>
            <p:ph idx="1"/>
          </p:nvPr>
        </p:nvSpPr>
        <p:spPr/>
        <p:txBody>
          <a:bodyPr/>
          <a:lstStyle/>
          <a:p>
            <a:r>
              <a:rPr lang="en-US"/>
              <a:t>Made a 2 layer, 2 tool geometry so I can actually tell what’s going on</a:t>
            </a:r>
          </a:p>
          <a:p>
            <a:r>
              <a:rPr lang="en-US"/>
              <a:t>Per conversation w/ Frikk, realized that I need to flatten all the curves in Grasshopper before I input it into the Additive Solver, or else the order of operations will be messed up</a:t>
            </a:r>
            <a:endParaRPr lang="en-US" dirty="0"/>
          </a:p>
        </p:txBody>
      </p:sp>
      <p:pic>
        <p:nvPicPr>
          <p:cNvPr id="5" name="Picture 4">
            <a:extLst>
              <a:ext uri="{FF2B5EF4-FFF2-40B4-BE49-F238E27FC236}">
                <a16:creationId xmlns:a16="http://schemas.microsoft.com/office/drawing/2014/main" id="{34854DF4-B805-E774-783A-287220DB6A25}"/>
              </a:ext>
            </a:extLst>
          </p:cNvPr>
          <p:cNvPicPr>
            <a:picLocks noChangeAspect="1"/>
          </p:cNvPicPr>
          <p:nvPr/>
        </p:nvPicPr>
        <p:blipFill>
          <a:blip r:embed="rId2"/>
          <a:stretch>
            <a:fillRect/>
          </a:stretch>
        </p:blipFill>
        <p:spPr>
          <a:xfrm>
            <a:off x="350847" y="3661933"/>
            <a:ext cx="4744469" cy="2561249"/>
          </a:xfrm>
          <a:prstGeom prst="rect">
            <a:avLst/>
          </a:prstGeom>
        </p:spPr>
      </p:pic>
      <p:pic>
        <p:nvPicPr>
          <p:cNvPr id="7" name="Picture 6">
            <a:extLst>
              <a:ext uri="{FF2B5EF4-FFF2-40B4-BE49-F238E27FC236}">
                <a16:creationId xmlns:a16="http://schemas.microsoft.com/office/drawing/2014/main" id="{7E3938A2-D038-5106-4E8C-CA6156B4A6DB}"/>
              </a:ext>
            </a:extLst>
          </p:cNvPr>
          <p:cNvPicPr>
            <a:picLocks noChangeAspect="1"/>
          </p:cNvPicPr>
          <p:nvPr/>
        </p:nvPicPr>
        <p:blipFill>
          <a:blip r:embed="rId3"/>
          <a:stretch>
            <a:fillRect/>
          </a:stretch>
        </p:blipFill>
        <p:spPr>
          <a:xfrm>
            <a:off x="6465454" y="3672134"/>
            <a:ext cx="4689235" cy="2540845"/>
          </a:xfrm>
          <a:prstGeom prst="rect">
            <a:avLst/>
          </a:prstGeom>
        </p:spPr>
      </p:pic>
    </p:spTree>
    <p:extLst>
      <p:ext uri="{BB962C8B-B14F-4D97-AF65-F5344CB8AC3E}">
        <p14:creationId xmlns:p14="http://schemas.microsoft.com/office/powerpoint/2010/main" val="223311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CCA9-2E81-A06E-AB14-868B6ABA640A}"/>
              </a:ext>
            </a:extLst>
          </p:cNvPr>
          <p:cNvSpPr>
            <a:spLocks noGrp="1"/>
          </p:cNvSpPr>
          <p:nvPr>
            <p:ph type="title"/>
          </p:nvPr>
        </p:nvSpPr>
        <p:spPr/>
        <p:txBody>
          <a:bodyPr/>
          <a:lstStyle/>
          <a:p>
            <a:r>
              <a:rPr lang="en-US" dirty="0"/>
              <a:t>05/12/2022	- Simple Multitool</a:t>
            </a:r>
          </a:p>
        </p:txBody>
      </p:sp>
      <p:sp>
        <p:nvSpPr>
          <p:cNvPr id="3" name="Content Placeholder 2">
            <a:extLst>
              <a:ext uri="{FF2B5EF4-FFF2-40B4-BE49-F238E27FC236}">
                <a16:creationId xmlns:a16="http://schemas.microsoft.com/office/drawing/2014/main" id="{9142857E-0822-0DE1-D0A4-54E31887CF4D}"/>
              </a:ext>
            </a:extLst>
          </p:cNvPr>
          <p:cNvSpPr>
            <a:spLocks noGrp="1"/>
          </p:cNvSpPr>
          <p:nvPr>
            <p:ph idx="1"/>
          </p:nvPr>
        </p:nvSpPr>
        <p:spPr/>
        <p:txBody>
          <a:bodyPr/>
          <a:lstStyle/>
          <a:p>
            <a:r>
              <a:rPr lang="en-US" dirty="0"/>
              <a:t>Movement went as expected! No problems with </a:t>
            </a:r>
            <a:r>
              <a:rPr lang="en-US" dirty="0" err="1"/>
              <a:t>toolchanging</a:t>
            </a:r>
            <a:r>
              <a:rPr lang="en-US" dirty="0"/>
              <a:t> either</a:t>
            </a:r>
          </a:p>
          <a:p>
            <a:r>
              <a:rPr lang="en-US" dirty="0"/>
              <a:t>The end result is not very pretty, but it looks like an extruder issue with blue, and still need to work out the right extruder multiplier I think. I’ll also maybe print a bigger thing next time. </a:t>
            </a:r>
          </a:p>
        </p:txBody>
      </p:sp>
      <p:pic>
        <p:nvPicPr>
          <p:cNvPr id="5" name="Picture 4" descr="A picture containing text&#10;&#10;Description automatically generated">
            <a:extLst>
              <a:ext uri="{FF2B5EF4-FFF2-40B4-BE49-F238E27FC236}">
                <a16:creationId xmlns:a16="http://schemas.microsoft.com/office/drawing/2014/main" id="{0D605102-AF2E-7B96-A352-20941A327542}"/>
              </a:ext>
            </a:extLst>
          </p:cNvPr>
          <p:cNvPicPr>
            <a:picLocks noChangeAspect="1"/>
          </p:cNvPicPr>
          <p:nvPr/>
        </p:nvPicPr>
        <p:blipFill rotWithShape="1">
          <a:blip r:embed="rId2">
            <a:extLst>
              <a:ext uri="{28A0092B-C50C-407E-A947-70E740481C1C}">
                <a14:useLocalDpi xmlns:a14="http://schemas.microsoft.com/office/drawing/2010/main" val="0"/>
              </a:ext>
            </a:extLst>
          </a:blip>
          <a:srcRect l="31381" t="30599" r="37373" b="38593"/>
          <a:stretch/>
        </p:blipFill>
        <p:spPr>
          <a:xfrm>
            <a:off x="3807691" y="3655037"/>
            <a:ext cx="3913909" cy="2893256"/>
          </a:xfrm>
          <a:prstGeom prst="rect">
            <a:avLst/>
          </a:prstGeom>
        </p:spPr>
      </p:pic>
    </p:spTree>
    <p:extLst>
      <p:ext uri="{BB962C8B-B14F-4D97-AF65-F5344CB8AC3E}">
        <p14:creationId xmlns:p14="http://schemas.microsoft.com/office/powerpoint/2010/main" val="229003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AECB-3740-28DF-144B-5BC2A2676D7B}"/>
              </a:ext>
            </a:extLst>
          </p:cNvPr>
          <p:cNvSpPr>
            <a:spLocks noGrp="1"/>
          </p:cNvSpPr>
          <p:nvPr>
            <p:ph type="title"/>
          </p:nvPr>
        </p:nvSpPr>
        <p:spPr/>
        <p:txBody>
          <a:bodyPr/>
          <a:lstStyle/>
          <a:p>
            <a:r>
              <a:rPr lang="en-US" dirty="0"/>
              <a:t>05/24/2022 – Simple Multitool Update</a:t>
            </a:r>
          </a:p>
        </p:txBody>
      </p:sp>
      <p:sp>
        <p:nvSpPr>
          <p:cNvPr id="3" name="Content Placeholder 2">
            <a:extLst>
              <a:ext uri="{FF2B5EF4-FFF2-40B4-BE49-F238E27FC236}">
                <a16:creationId xmlns:a16="http://schemas.microsoft.com/office/drawing/2014/main" id="{16D24044-06E9-DF1D-4B17-D0FC3CC69F86}"/>
              </a:ext>
            </a:extLst>
          </p:cNvPr>
          <p:cNvSpPr>
            <a:spLocks noGrp="1"/>
          </p:cNvSpPr>
          <p:nvPr>
            <p:ph idx="1"/>
          </p:nvPr>
        </p:nvSpPr>
        <p:spPr/>
        <p:txBody>
          <a:bodyPr/>
          <a:lstStyle/>
          <a:p>
            <a:r>
              <a:rPr lang="en-US" dirty="0"/>
              <a:t>I’m back! I redid the alignment and calibrations for the Jubilee tools. I also made the sample pattern bigger so that it’s easier to see. Red and blue have different infill densities as well, just because I was curious about how that works. Overall, looks pretty good!</a:t>
            </a:r>
          </a:p>
        </p:txBody>
      </p:sp>
      <p:pic>
        <p:nvPicPr>
          <p:cNvPr id="5" name="Picture 4" descr="A picture containing blue&#10;&#10;Description automatically generated">
            <a:extLst>
              <a:ext uri="{FF2B5EF4-FFF2-40B4-BE49-F238E27FC236}">
                <a16:creationId xmlns:a16="http://schemas.microsoft.com/office/drawing/2014/main" id="{B47229D8-96C1-6300-BB25-C0D2EC097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978" y="3804088"/>
            <a:ext cx="3226884" cy="2419119"/>
          </a:xfrm>
          <a:prstGeom prst="rect">
            <a:avLst/>
          </a:prstGeom>
        </p:spPr>
      </p:pic>
      <p:pic>
        <p:nvPicPr>
          <p:cNvPr id="7" name="Picture 6" descr="A picture containing stationary&#10;&#10;Description automatically generated">
            <a:extLst>
              <a:ext uri="{FF2B5EF4-FFF2-40B4-BE49-F238E27FC236}">
                <a16:creationId xmlns:a16="http://schemas.microsoft.com/office/drawing/2014/main" id="{0F3558B8-2551-D4C9-6B4C-349928517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70187" y="3804428"/>
            <a:ext cx="3226884" cy="241966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2C8E412-8147-89E9-FDC9-960E97E14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51830" y="3803828"/>
            <a:ext cx="3226886" cy="2419641"/>
          </a:xfrm>
          <a:prstGeom prst="rect">
            <a:avLst/>
          </a:prstGeom>
        </p:spPr>
      </p:pic>
      <p:pic>
        <p:nvPicPr>
          <p:cNvPr id="11" name="Picture 10">
            <a:extLst>
              <a:ext uri="{FF2B5EF4-FFF2-40B4-BE49-F238E27FC236}">
                <a16:creationId xmlns:a16="http://schemas.microsoft.com/office/drawing/2014/main" id="{770ECED6-1455-3AA4-C01A-055800E00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750209" y="3804136"/>
            <a:ext cx="3226885" cy="2419023"/>
          </a:xfrm>
          <a:prstGeom prst="rect">
            <a:avLst/>
          </a:prstGeom>
        </p:spPr>
      </p:pic>
    </p:spTree>
    <p:extLst>
      <p:ext uri="{BB962C8B-B14F-4D97-AF65-F5344CB8AC3E}">
        <p14:creationId xmlns:p14="http://schemas.microsoft.com/office/powerpoint/2010/main" val="386072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F1F7-4EB1-270D-8C03-8F4036CEEC8B}"/>
              </a:ext>
            </a:extLst>
          </p:cNvPr>
          <p:cNvSpPr>
            <a:spLocks noGrp="1"/>
          </p:cNvSpPr>
          <p:nvPr>
            <p:ph type="title"/>
          </p:nvPr>
        </p:nvSpPr>
        <p:spPr/>
        <p:txBody>
          <a:bodyPr/>
          <a:lstStyle/>
          <a:p>
            <a:r>
              <a:rPr lang="en-US" dirty="0"/>
              <a:t>05/24/2022 – Simple Multitool</a:t>
            </a:r>
          </a:p>
        </p:txBody>
      </p:sp>
      <p:pic>
        <p:nvPicPr>
          <p:cNvPr id="5" name="Content Placeholder 4" descr="A picture containing mat&#10;&#10;Description automatically generated">
            <a:extLst>
              <a:ext uri="{FF2B5EF4-FFF2-40B4-BE49-F238E27FC236}">
                <a16:creationId xmlns:a16="http://schemas.microsoft.com/office/drawing/2014/main" id="{7CC5CC87-335A-5A15-35DC-6D7CE3301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19589"/>
            <a:ext cx="5801784" cy="4351338"/>
          </a:xfrm>
        </p:spPr>
      </p:pic>
      <p:sp>
        <p:nvSpPr>
          <p:cNvPr id="8" name="Content Placeholder 2">
            <a:extLst>
              <a:ext uri="{FF2B5EF4-FFF2-40B4-BE49-F238E27FC236}">
                <a16:creationId xmlns:a16="http://schemas.microsoft.com/office/drawing/2014/main" id="{66AC224B-B4CD-89DF-A4F5-39AFA0693501}"/>
              </a:ext>
            </a:extLst>
          </p:cNvPr>
          <p:cNvSpPr txBox="1">
            <a:spLocks/>
          </p:cNvSpPr>
          <p:nvPr/>
        </p:nvSpPr>
        <p:spPr>
          <a:xfrm>
            <a:off x="6972842" y="1825625"/>
            <a:ext cx="43809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Tool switching performed as expected</a:t>
            </a:r>
          </a:p>
          <a:p>
            <a:r>
              <a:rPr lang="en-US" dirty="0"/>
              <a:t>Hard to see in photos, but by eye you can see the differences in infill density</a:t>
            </a:r>
          </a:p>
          <a:p>
            <a:r>
              <a:rPr lang="en-US" dirty="0"/>
              <a:t>Moving forward I’ll be trying to stack things up a little bit more to get solid </a:t>
            </a:r>
            <a:r>
              <a:rPr lang="en-US"/>
              <a:t>infills and more height</a:t>
            </a:r>
            <a:endParaRPr lang="en-US" dirty="0"/>
          </a:p>
        </p:txBody>
      </p:sp>
    </p:spTree>
    <p:extLst>
      <p:ext uri="{BB962C8B-B14F-4D97-AF65-F5344CB8AC3E}">
        <p14:creationId xmlns:p14="http://schemas.microsoft.com/office/powerpoint/2010/main" val="385367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18EC-C5EF-319C-512A-C20ACFA7F4F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29F66AA4-D8EE-0F56-4924-5C77A4495573}"/>
              </a:ext>
            </a:extLst>
          </p:cNvPr>
          <p:cNvSpPr>
            <a:spLocks noGrp="1"/>
          </p:cNvSpPr>
          <p:nvPr>
            <p:ph idx="1"/>
          </p:nvPr>
        </p:nvSpPr>
        <p:spPr/>
        <p:txBody>
          <a:bodyPr/>
          <a:lstStyle/>
          <a:p>
            <a:r>
              <a:rPr lang="en-US" dirty="0"/>
              <a:t>Expanding the tests, greater number of layers, multiple curves per layer, and testing the offset option for shells</a:t>
            </a:r>
          </a:p>
        </p:txBody>
      </p:sp>
      <p:pic>
        <p:nvPicPr>
          <p:cNvPr id="5" name="Picture 4">
            <a:extLst>
              <a:ext uri="{FF2B5EF4-FFF2-40B4-BE49-F238E27FC236}">
                <a16:creationId xmlns:a16="http://schemas.microsoft.com/office/drawing/2014/main" id="{F55E7E4F-5974-4D8E-DF78-6457EE3AE54C}"/>
              </a:ext>
            </a:extLst>
          </p:cNvPr>
          <p:cNvPicPr>
            <a:picLocks noChangeAspect="1"/>
          </p:cNvPicPr>
          <p:nvPr/>
        </p:nvPicPr>
        <p:blipFill>
          <a:blip r:embed="rId2"/>
          <a:stretch>
            <a:fillRect/>
          </a:stretch>
        </p:blipFill>
        <p:spPr>
          <a:xfrm>
            <a:off x="4870021" y="4487386"/>
            <a:ext cx="7257430" cy="1764478"/>
          </a:xfrm>
          <a:prstGeom prst="rect">
            <a:avLst/>
          </a:prstGeom>
        </p:spPr>
      </p:pic>
      <p:pic>
        <p:nvPicPr>
          <p:cNvPr id="7" name="Picture 6">
            <a:extLst>
              <a:ext uri="{FF2B5EF4-FFF2-40B4-BE49-F238E27FC236}">
                <a16:creationId xmlns:a16="http://schemas.microsoft.com/office/drawing/2014/main" id="{BA5CD0A5-77CF-729D-F1A3-4E8C8755C423}"/>
              </a:ext>
            </a:extLst>
          </p:cNvPr>
          <p:cNvPicPr>
            <a:picLocks noChangeAspect="1"/>
          </p:cNvPicPr>
          <p:nvPr/>
        </p:nvPicPr>
        <p:blipFill>
          <a:blip r:embed="rId3"/>
          <a:stretch>
            <a:fillRect/>
          </a:stretch>
        </p:blipFill>
        <p:spPr>
          <a:xfrm>
            <a:off x="397268" y="2835275"/>
            <a:ext cx="4472753" cy="3657600"/>
          </a:xfrm>
          <a:prstGeom prst="rect">
            <a:avLst/>
          </a:prstGeom>
        </p:spPr>
      </p:pic>
    </p:spTree>
    <p:extLst>
      <p:ext uri="{BB962C8B-B14F-4D97-AF65-F5344CB8AC3E}">
        <p14:creationId xmlns:p14="http://schemas.microsoft.com/office/powerpoint/2010/main" val="317484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3E13-8881-48BF-8831-F70C4E58EDE3}"/>
              </a:ext>
            </a:extLst>
          </p:cNvPr>
          <p:cNvSpPr>
            <a:spLocks noGrp="1"/>
          </p:cNvSpPr>
          <p:nvPr>
            <p:ph type="title"/>
          </p:nvPr>
        </p:nvSpPr>
        <p:spPr/>
        <p:txBody>
          <a:bodyPr/>
          <a:lstStyle/>
          <a:p>
            <a:r>
              <a:rPr lang="en-US" dirty="0"/>
              <a:t>4/5/2022	</a:t>
            </a:r>
          </a:p>
        </p:txBody>
      </p:sp>
      <p:sp>
        <p:nvSpPr>
          <p:cNvPr id="3" name="Content Placeholder 2">
            <a:extLst>
              <a:ext uri="{FF2B5EF4-FFF2-40B4-BE49-F238E27FC236}">
                <a16:creationId xmlns:a16="http://schemas.microsoft.com/office/drawing/2014/main" id="{14C5F302-6870-46EE-8E41-22F4D9BEB103}"/>
              </a:ext>
            </a:extLst>
          </p:cNvPr>
          <p:cNvSpPr>
            <a:spLocks noGrp="1"/>
          </p:cNvSpPr>
          <p:nvPr>
            <p:ph idx="1"/>
          </p:nvPr>
        </p:nvSpPr>
        <p:spPr/>
        <p:txBody>
          <a:bodyPr>
            <a:normAutofit lnSpcReduction="10000"/>
          </a:bodyPr>
          <a:lstStyle/>
          <a:p>
            <a:r>
              <a:rPr lang="en-US" dirty="0"/>
              <a:t>Am currently trying to figure out how to connect my computer via ethernet to the Raspberry Pi. I want to make sure this setup isn’t going to wreck anything?</a:t>
            </a:r>
          </a:p>
          <a:p>
            <a:endParaRPr lang="en-US" dirty="0"/>
          </a:p>
          <a:p>
            <a:r>
              <a:rPr lang="en-US" dirty="0"/>
              <a:t>Actually, I can now open the DWC on my laptop, but the config with a Raspberry Pi does not allow network related commands (M552-554) that set an ethernet address. In that case, I’m not sure how the upload G-code process works??</a:t>
            </a:r>
          </a:p>
          <a:p>
            <a:endParaRPr lang="en-US" dirty="0"/>
          </a:p>
          <a:p>
            <a:r>
              <a:rPr lang="en-US" dirty="0"/>
              <a:t>Oh wait just kidding again. I’ve successfully uploaded that code! </a:t>
            </a:r>
          </a:p>
        </p:txBody>
      </p:sp>
    </p:spTree>
    <p:extLst>
      <p:ext uri="{BB962C8B-B14F-4D97-AF65-F5344CB8AC3E}">
        <p14:creationId xmlns:p14="http://schemas.microsoft.com/office/powerpoint/2010/main" val="4199130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08F0-5BD8-284B-D965-35BE0C2E67A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F0132AA9-7F8C-DF64-9F14-D96E7E9088F5}"/>
              </a:ext>
            </a:extLst>
          </p:cNvPr>
          <p:cNvSpPr>
            <a:spLocks noGrp="1"/>
          </p:cNvSpPr>
          <p:nvPr>
            <p:ph idx="1"/>
          </p:nvPr>
        </p:nvSpPr>
        <p:spPr>
          <a:xfrm>
            <a:off x="838199" y="1825625"/>
            <a:ext cx="10527145" cy="4351338"/>
          </a:xfrm>
        </p:spPr>
        <p:txBody>
          <a:bodyPr/>
          <a:lstStyle/>
          <a:p>
            <a:r>
              <a:rPr lang="en-US" dirty="0"/>
              <a:t>Had some issues with the slicer offset component. It looks like it makes some curves between the two squares on each layer. </a:t>
            </a:r>
          </a:p>
          <a:p>
            <a:r>
              <a:rPr lang="en-US" dirty="0"/>
              <a:t>Also it seems to be doing a lot of extra work. Input is 25 layers, but output is 800 layers. Was expecting 75-100. Even when changing amount to 0, outputs 600.</a:t>
            </a:r>
          </a:p>
          <a:p>
            <a:endParaRPr lang="en-US" dirty="0"/>
          </a:p>
        </p:txBody>
      </p:sp>
      <p:pic>
        <p:nvPicPr>
          <p:cNvPr id="5" name="Picture 4">
            <a:extLst>
              <a:ext uri="{FF2B5EF4-FFF2-40B4-BE49-F238E27FC236}">
                <a16:creationId xmlns:a16="http://schemas.microsoft.com/office/drawing/2014/main" id="{602083DF-01D3-7CF2-7459-EC0223E5D0AF}"/>
              </a:ext>
            </a:extLst>
          </p:cNvPr>
          <p:cNvPicPr>
            <a:picLocks noChangeAspect="1"/>
          </p:cNvPicPr>
          <p:nvPr/>
        </p:nvPicPr>
        <p:blipFill>
          <a:blip r:embed="rId2"/>
          <a:stretch>
            <a:fillRect/>
          </a:stretch>
        </p:blipFill>
        <p:spPr>
          <a:xfrm>
            <a:off x="5841185" y="3874638"/>
            <a:ext cx="5900542" cy="2900564"/>
          </a:xfrm>
          <a:prstGeom prst="rect">
            <a:avLst/>
          </a:prstGeom>
        </p:spPr>
      </p:pic>
      <p:cxnSp>
        <p:nvCxnSpPr>
          <p:cNvPr id="7" name="Straight Arrow Connector 6">
            <a:extLst>
              <a:ext uri="{FF2B5EF4-FFF2-40B4-BE49-F238E27FC236}">
                <a16:creationId xmlns:a16="http://schemas.microsoft.com/office/drawing/2014/main" id="{AD2DE737-A4BC-4A3F-E571-ABF283F6A5E1}"/>
              </a:ext>
            </a:extLst>
          </p:cNvPr>
          <p:cNvCxnSpPr/>
          <p:nvPr/>
        </p:nvCxnSpPr>
        <p:spPr>
          <a:xfrm flipH="1">
            <a:off x="9305636" y="2669309"/>
            <a:ext cx="41564" cy="1717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57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1B14-0018-B9CB-11C0-EC427E7E2B83}"/>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8E7DE222-5DE3-99FA-142F-D38381E84D23}"/>
              </a:ext>
            </a:extLst>
          </p:cNvPr>
          <p:cNvSpPr>
            <a:spLocks noGrp="1"/>
          </p:cNvSpPr>
          <p:nvPr>
            <p:ph idx="1"/>
          </p:nvPr>
        </p:nvSpPr>
        <p:spPr/>
        <p:txBody>
          <a:bodyPr/>
          <a:lstStyle/>
          <a:p>
            <a:r>
              <a:rPr lang="en-US" dirty="0"/>
              <a:t>More looking into the slicer offset. Reduced distance to 0.1 and set “Keep” to false, “amount”=1. Now there are multiple shapes between the curves. 125 results. </a:t>
            </a:r>
          </a:p>
          <a:p>
            <a:r>
              <a:rPr lang="en-US" dirty="0"/>
              <a:t>Setting keep drastically reduces </a:t>
            </a:r>
          </a:p>
          <a:p>
            <a:pPr marL="0" indent="0">
              <a:buNone/>
            </a:pPr>
            <a:r>
              <a:rPr lang="en-US" dirty="0"/>
              <a:t>number of result curves (700 </a:t>
            </a:r>
            <a:r>
              <a:rPr lang="en-US" dirty="0">
                <a:sym typeface="Wingdings" panose="05000000000000000000" pitchFamily="2" charset="2"/>
              </a:rPr>
              <a:t> 75)</a:t>
            </a:r>
          </a:p>
          <a:p>
            <a:r>
              <a:rPr lang="en-US" dirty="0">
                <a:sym typeface="Wingdings" panose="05000000000000000000" pitchFamily="2" charset="2"/>
              </a:rPr>
              <a:t>I believe this probably has to do with</a:t>
            </a:r>
          </a:p>
          <a:p>
            <a:pPr marL="0" indent="0">
              <a:buNone/>
            </a:pPr>
            <a:r>
              <a:rPr lang="en-US" dirty="0">
                <a:sym typeface="Wingdings" panose="05000000000000000000" pitchFamily="2" charset="2"/>
              </a:rPr>
              <a:t>what we discussed earlier about how</a:t>
            </a:r>
          </a:p>
          <a:p>
            <a:pPr marL="0" indent="0">
              <a:buNone/>
            </a:pPr>
            <a:r>
              <a:rPr lang="en-US" dirty="0">
                <a:sym typeface="Wingdings" panose="05000000000000000000" pitchFamily="2" charset="2"/>
              </a:rPr>
              <a:t>to figure out what’s an inside vs. </a:t>
            </a:r>
          </a:p>
          <a:p>
            <a:pPr marL="0" indent="0">
              <a:buNone/>
            </a:pPr>
            <a:r>
              <a:rPr lang="en-US" dirty="0">
                <a:sym typeface="Wingdings" panose="05000000000000000000" pitchFamily="2" charset="2"/>
              </a:rPr>
              <a:t>outside polygon?</a:t>
            </a:r>
            <a:endParaRPr lang="en-US" dirty="0"/>
          </a:p>
          <a:p>
            <a:endParaRPr lang="en-US" dirty="0"/>
          </a:p>
        </p:txBody>
      </p:sp>
      <p:pic>
        <p:nvPicPr>
          <p:cNvPr id="5" name="Picture 4">
            <a:extLst>
              <a:ext uri="{FF2B5EF4-FFF2-40B4-BE49-F238E27FC236}">
                <a16:creationId xmlns:a16="http://schemas.microsoft.com/office/drawing/2014/main" id="{BB51DA95-8CAF-29F1-547B-CC2695D8D045}"/>
              </a:ext>
            </a:extLst>
          </p:cNvPr>
          <p:cNvPicPr>
            <a:picLocks noChangeAspect="1"/>
          </p:cNvPicPr>
          <p:nvPr/>
        </p:nvPicPr>
        <p:blipFill>
          <a:blip r:embed="rId2"/>
          <a:stretch>
            <a:fillRect/>
          </a:stretch>
        </p:blipFill>
        <p:spPr>
          <a:xfrm>
            <a:off x="6541705" y="2743201"/>
            <a:ext cx="4398136" cy="3826454"/>
          </a:xfrm>
          <a:prstGeom prst="rect">
            <a:avLst/>
          </a:prstGeom>
        </p:spPr>
      </p:pic>
    </p:spTree>
    <p:extLst>
      <p:ext uri="{BB962C8B-B14F-4D97-AF65-F5344CB8AC3E}">
        <p14:creationId xmlns:p14="http://schemas.microsoft.com/office/powerpoint/2010/main" val="29301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65C0-F37F-A3E6-49D2-87F08B3D0826}"/>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E7A3E6F6-AC9C-C405-6CAB-94F130D15022}"/>
              </a:ext>
            </a:extLst>
          </p:cNvPr>
          <p:cNvSpPr>
            <a:spLocks noGrp="1"/>
          </p:cNvSpPr>
          <p:nvPr>
            <p:ph idx="1"/>
          </p:nvPr>
        </p:nvSpPr>
        <p:spPr/>
        <p:txBody>
          <a:bodyPr/>
          <a:lstStyle/>
          <a:p>
            <a:r>
              <a:rPr lang="en-US" dirty="0"/>
              <a:t>Tried again without the offset part. Results make more sense and the order of operations is correct. </a:t>
            </a:r>
          </a:p>
          <a:p>
            <a:r>
              <a:rPr lang="en-US" dirty="0"/>
              <a:t>I’ll probably manually make my shells in the meantime then since that’s low effort on my part.</a:t>
            </a:r>
          </a:p>
        </p:txBody>
      </p:sp>
      <p:pic>
        <p:nvPicPr>
          <p:cNvPr id="5" name="Picture 4">
            <a:extLst>
              <a:ext uri="{FF2B5EF4-FFF2-40B4-BE49-F238E27FC236}">
                <a16:creationId xmlns:a16="http://schemas.microsoft.com/office/drawing/2014/main" id="{6D183A1B-9D28-DA5D-4C32-04A0589000E4}"/>
              </a:ext>
            </a:extLst>
          </p:cNvPr>
          <p:cNvPicPr>
            <a:picLocks noChangeAspect="1"/>
          </p:cNvPicPr>
          <p:nvPr/>
        </p:nvPicPr>
        <p:blipFill>
          <a:blip r:embed="rId2"/>
          <a:stretch>
            <a:fillRect/>
          </a:stretch>
        </p:blipFill>
        <p:spPr>
          <a:xfrm>
            <a:off x="4746970" y="3546158"/>
            <a:ext cx="6606830" cy="3311842"/>
          </a:xfrm>
          <a:prstGeom prst="rect">
            <a:avLst/>
          </a:prstGeom>
        </p:spPr>
      </p:pic>
      <p:pic>
        <p:nvPicPr>
          <p:cNvPr id="7" name="Picture 6">
            <a:extLst>
              <a:ext uri="{FF2B5EF4-FFF2-40B4-BE49-F238E27FC236}">
                <a16:creationId xmlns:a16="http://schemas.microsoft.com/office/drawing/2014/main" id="{FC51C957-2FE7-E432-EE16-56AD35BF3A92}"/>
              </a:ext>
            </a:extLst>
          </p:cNvPr>
          <p:cNvPicPr>
            <a:picLocks noChangeAspect="1"/>
          </p:cNvPicPr>
          <p:nvPr/>
        </p:nvPicPr>
        <p:blipFill>
          <a:blip r:embed="rId3"/>
          <a:stretch>
            <a:fillRect/>
          </a:stretch>
        </p:blipFill>
        <p:spPr>
          <a:xfrm>
            <a:off x="639097" y="4297920"/>
            <a:ext cx="3950871" cy="1970344"/>
          </a:xfrm>
          <a:prstGeom prst="rect">
            <a:avLst/>
          </a:prstGeom>
        </p:spPr>
      </p:pic>
    </p:spTree>
    <p:extLst>
      <p:ext uri="{BB962C8B-B14F-4D97-AF65-F5344CB8AC3E}">
        <p14:creationId xmlns:p14="http://schemas.microsoft.com/office/powerpoint/2010/main" val="20884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9CF-251A-7C38-A5D6-76728C94D891}"/>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B50E58AB-9646-23BD-1A03-04A0A8D08E5E}"/>
              </a:ext>
            </a:extLst>
          </p:cNvPr>
          <p:cNvSpPr>
            <a:spLocks noGrp="1"/>
          </p:cNvSpPr>
          <p:nvPr>
            <p:ph idx="1"/>
          </p:nvPr>
        </p:nvSpPr>
        <p:spPr/>
        <p:txBody>
          <a:bodyPr/>
          <a:lstStyle/>
          <a:p>
            <a:r>
              <a:rPr lang="en-US" dirty="0"/>
              <a:t>Made my own shell for the first layer. So far the infill still fills correctly, even with the multiple shells. If I set my offsets greater than the infill density, there’ll be problems, but otherwise this works.</a:t>
            </a:r>
          </a:p>
          <a:p>
            <a:r>
              <a:rPr lang="en-US" dirty="0"/>
              <a:t>I take that back, it makes an infill for each of those curves so there ends up being 3 different overlapping infills. So for now I’ll work on </a:t>
            </a:r>
          </a:p>
        </p:txBody>
      </p:sp>
      <p:pic>
        <p:nvPicPr>
          <p:cNvPr id="5" name="Picture 4">
            <a:extLst>
              <a:ext uri="{FF2B5EF4-FFF2-40B4-BE49-F238E27FC236}">
                <a16:creationId xmlns:a16="http://schemas.microsoft.com/office/drawing/2014/main" id="{DD001A22-7DC4-A605-217B-71D5E84831C9}"/>
              </a:ext>
            </a:extLst>
          </p:cNvPr>
          <p:cNvPicPr>
            <a:picLocks noChangeAspect="1"/>
          </p:cNvPicPr>
          <p:nvPr/>
        </p:nvPicPr>
        <p:blipFill>
          <a:blip r:embed="rId2"/>
          <a:stretch>
            <a:fillRect/>
          </a:stretch>
        </p:blipFill>
        <p:spPr>
          <a:xfrm>
            <a:off x="6405418" y="4001294"/>
            <a:ext cx="5430003" cy="2830470"/>
          </a:xfrm>
          <a:prstGeom prst="rect">
            <a:avLst/>
          </a:prstGeom>
        </p:spPr>
      </p:pic>
    </p:spTree>
    <p:extLst>
      <p:ext uri="{BB962C8B-B14F-4D97-AF65-F5344CB8AC3E}">
        <p14:creationId xmlns:p14="http://schemas.microsoft.com/office/powerpoint/2010/main" val="690547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6926-EC65-B263-C944-C66B0CB44502}"/>
              </a:ext>
            </a:extLst>
          </p:cNvPr>
          <p:cNvSpPr>
            <a:spLocks noGrp="1"/>
          </p:cNvSpPr>
          <p:nvPr>
            <p:ph type="title"/>
          </p:nvPr>
        </p:nvSpPr>
        <p:spPr/>
        <p:txBody>
          <a:bodyPr/>
          <a:lstStyle/>
          <a:p>
            <a:r>
              <a:rPr lang="en-US" dirty="0"/>
              <a:t>05/26/2022 – 3D Multitool</a:t>
            </a:r>
          </a:p>
        </p:txBody>
      </p:sp>
      <p:pic>
        <p:nvPicPr>
          <p:cNvPr id="5" name="Content Placeholder 4" descr="A picture containing background pattern&#10;&#10;Description automatically generated">
            <a:extLst>
              <a:ext uri="{FF2B5EF4-FFF2-40B4-BE49-F238E27FC236}">
                <a16:creationId xmlns:a16="http://schemas.microsoft.com/office/drawing/2014/main" id="{A6A8B69C-F405-AD9E-09AA-E7883C7340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283" t="31544" r="15932" b="22344"/>
          <a:stretch/>
        </p:blipFill>
        <p:spPr>
          <a:xfrm>
            <a:off x="4812144" y="4294574"/>
            <a:ext cx="2309091" cy="2295716"/>
          </a:xfrm>
        </p:spPr>
      </p:pic>
      <p:pic>
        <p:nvPicPr>
          <p:cNvPr id="7" name="Picture 6">
            <a:extLst>
              <a:ext uri="{FF2B5EF4-FFF2-40B4-BE49-F238E27FC236}">
                <a16:creationId xmlns:a16="http://schemas.microsoft.com/office/drawing/2014/main" id="{CF9A1A56-E2F3-9ECA-566D-57D32436088E}"/>
              </a:ext>
            </a:extLst>
          </p:cNvPr>
          <p:cNvPicPr>
            <a:picLocks noChangeAspect="1"/>
          </p:cNvPicPr>
          <p:nvPr/>
        </p:nvPicPr>
        <p:blipFill rotWithShape="1">
          <a:blip r:embed="rId3">
            <a:extLst>
              <a:ext uri="{28A0092B-C50C-407E-A947-70E740481C1C}">
                <a14:useLocalDpi xmlns:a14="http://schemas.microsoft.com/office/drawing/2010/main" val="0"/>
              </a:ext>
            </a:extLst>
          </a:blip>
          <a:srcRect l="48586" t="33333" r="11573" b="33468"/>
          <a:stretch/>
        </p:blipFill>
        <p:spPr>
          <a:xfrm>
            <a:off x="7652326" y="4313526"/>
            <a:ext cx="3643745" cy="2276764"/>
          </a:xfrm>
          <a:prstGeom prst="rect">
            <a:avLst/>
          </a:prstGeom>
        </p:spPr>
      </p:pic>
      <p:pic>
        <p:nvPicPr>
          <p:cNvPr id="9" name="Picture 8" descr="A blue pen on a white surface&#10;&#10;Description automatically generated with low confidence">
            <a:extLst>
              <a:ext uri="{FF2B5EF4-FFF2-40B4-BE49-F238E27FC236}">
                <a16:creationId xmlns:a16="http://schemas.microsoft.com/office/drawing/2014/main" id="{3AB5EE22-F861-3BEF-24FE-4DB84FE64FB6}"/>
              </a:ext>
            </a:extLst>
          </p:cNvPr>
          <p:cNvPicPr>
            <a:picLocks noChangeAspect="1"/>
          </p:cNvPicPr>
          <p:nvPr/>
        </p:nvPicPr>
        <p:blipFill rotWithShape="1">
          <a:blip r:embed="rId4">
            <a:extLst>
              <a:ext uri="{28A0092B-C50C-407E-A947-70E740481C1C}">
                <a14:useLocalDpi xmlns:a14="http://schemas.microsoft.com/office/drawing/2010/main" val="0"/>
              </a:ext>
            </a:extLst>
          </a:blip>
          <a:srcRect l="12328" t="50694" r="13995" b="29977"/>
          <a:stretch/>
        </p:blipFill>
        <p:spPr>
          <a:xfrm>
            <a:off x="2770907" y="2969012"/>
            <a:ext cx="6737929" cy="1325562"/>
          </a:xfrm>
          <a:prstGeom prst="rect">
            <a:avLst/>
          </a:prstGeom>
        </p:spPr>
      </p:pic>
      <p:pic>
        <p:nvPicPr>
          <p:cNvPr id="11" name="Picture 10">
            <a:extLst>
              <a:ext uri="{FF2B5EF4-FFF2-40B4-BE49-F238E27FC236}">
                <a16:creationId xmlns:a16="http://schemas.microsoft.com/office/drawing/2014/main" id="{80C4F4F1-665C-7C81-455B-DBD8B1EB4B9A}"/>
              </a:ext>
            </a:extLst>
          </p:cNvPr>
          <p:cNvPicPr>
            <a:picLocks noChangeAspect="1"/>
          </p:cNvPicPr>
          <p:nvPr/>
        </p:nvPicPr>
        <p:blipFill rotWithShape="1">
          <a:blip r:embed="rId5">
            <a:extLst>
              <a:ext uri="{28A0092B-C50C-407E-A947-70E740481C1C}">
                <a14:useLocalDpi xmlns:a14="http://schemas.microsoft.com/office/drawing/2010/main" val="0"/>
              </a:ext>
            </a:extLst>
          </a:blip>
          <a:srcRect l="14390" t="32593" r="21260" b="23973"/>
          <a:stretch/>
        </p:blipFill>
        <p:spPr>
          <a:xfrm>
            <a:off x="129310" y="4308314"/>
            <a:ext cx="4507345" cy="2281976"/>
          </a:xfrm>
          <a:prstGeom prst="rect">
            <a:avLst/>
          </a:prstGeom>
        </p:spPr>
      </p:pic>
      <p:sp>
        <p:nvSpPr>
          <p:cNvPr id="12" name="Content Placeholder 2">
            <a:extLst>
              <a:ext uri="{FF2B5EF4-FFF2-40B4-BE49-F238E27FC236}">
                <a16:creationId xmlns:a16="http://schemas.microsoft.com/office/drawing/2014/main" id="{44ADE16C-7AE4-EED9-74BD-42849D114F3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not bad! The red lines didn’t end up showing up because by the time it was at the nozzle, the line was already finished. Maybe will add a pre-extrude process when changing tools.</a:t>
            </a:r>
          </a:p>
        </p:txBody>
      </p:sp>
    </p:spTree>
    <p:extLst>
      <p:ext uri="{BB962C8B-B14F-4D97-AF65-F5344CB8AC3E}">
        <p14:creationId xmlns:p14="http://schemas.microsoft.com/office/powerpoint/2010/main" val="352388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862E-1A71-A3C1-0C5E-E35A9DE1BB3B}"/>
              </a:ext>
            </a:extLst>
          </p:cNvPr>
          <p:cNvSpPr>
            <a:spLocks noGrp="1"/>
          </p:cNvSpPr>
          <p:nvPr>
            <p:ph type="title"/>
          </p:nvPr>
        </p:nvSpPr>
        <p:spPr/>
        <p:txBody>
          <a:bodyPr/>
          <a:lstStyle/>
          <a:p>
            <a:r>
              <a:rPr lang="en-US" dirty="0"/>
              <a:t>05/26/2022 – Some Questions	</a:t>
            </a:r>
          </a:p>
        </p:txBody>
      </p:sp>
      <p:sp>
        <p:nvSpPr>
          <p:cNvPr id="3" name="Content Placeholder 2">
            <a:extLst>
              <a:ext uri="{FF2B5EF4-FFF2-40B4-BE49-F238E27FC236}">
                <a16:creationId xmlns:a16="http://schemas.microsoft.com/office/drawing/2014/main" id="{4BA6BEA1-F2F0-B7D1-E005-E452DE23D237}"/>
              </a:ext>
            </a:extLst>
          </p:cNvPr>
          <p:cNvSpPr>
            <a:spLocks noGrp="1"/>
          </p:cNvSpPr>
          <p:nvPr>
            <p:ph idx="1"/>
          </p:nvPr>
        </p:nvSpPr>
        <p:spPr/>
        <p:txBody>
          <a:bodyPr/>
          <a:lstStyle/>
          <a:p>
            <a:r>
              <a:rPr lang="en-US" dirty="0"/>
              <a:t>For the extrusion component, where does </a:t>
            </a:r>
            <a:r>
              <a:rPr lang="en-US" dirty="0" err="1"/>
              <a:t>VespidaeTools.Operation.createExtrudeOps</a:t>
            </a:r>
            <a:r>
              <a:rPr lang="en-US" dirty="0"/>
              <a:t> live? Was hoping to dig a little bit deeper into that.</a:t>
            </a:r>
          </a:p>
          <a:p>
            <a:r>
              <a:rPr lang="en-US" dirty="0"/>
              <a:t>Not a question</a:t>
            </a:r>
            <a:r>
              <a:rPr lang="en-US"/>
              <a:t>, but will </a:t>
            </a:r>
            <a:r>
              <a:rPr lang="en-US" dirty="0"/>
              <a:t>also poke around clipper to better understand the offset options</a:t>
            </a:r>
          </a:p>
        </p:txBody>
      </p:sp>
    </p:spTree>
    <p:extLst>
      <p:ext uri="{BB962C8B-B14F-4D97-AF65-F5344CB8AC3E}">
        <p14:creationId xmlns:p14="http://schemas.microsoft.com/office/powerpoint/2010/main" val="374553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7FC-38BE-85A5-4D90-24338E62C484}"/>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24A3257C-1CEA-E370-8716-5635597FD464}"/>
              </a:ext>
            </a:extLst>
          </p:cNvPr>
          <p:cNvSpPr>
            <a:spLocks noGrp="1"/>
          </p:cNvSpPr>
          <p:nvPr>
            <p:ph idx="1"/>
          </p:nvPr>
        </p:nvSpPr>
        <p:spPr/>
        <p:txBody>
          <a:bodyPr/>
          <a:lstStyle/>
          <a:p>
            <a:r>
              <a:rPr lang="en-US" dirty="0"/>
              <a:t>Downloaded the newest build and ran into some issues with how these run</a:t>
            </a:r>
          </a:p>
        </p:txBody>
      </p:sp>
      <p:pic>
        <p:nvPicPr>
          <p:cNvPr id="5" name="Picture 4">
            <a:extLst>
              <a:ext uri="{FF2B5EF4-FFF2-40B4-BE49-F238E27FC236}">
                <a16:creationId xmlns:a16="http://schemas.microsoft.com/office/drawing/2014/main" id="{1909D893-A643-CE62-C1F8-EEF6CBEFC564}"/>
              </a:ext>
            </a:extLst>
          </p:cNvPr>
          <p:cNvPicPr>
            <a:picLocks noChangeAspect="1"/>
          </p:cNvPicPr>
          <p:nvPr/>
        </p:nvPicPr>
        <p:blipFill>
          <a:blip r:embed="rId2"/>
          <a:stretch>
            <a:fillRect/>
          </a:stretch>
        </p:blipFill>
        <p:spPr>
          <a:xfrm>
            <a:off x="327892" y="2758620"/>
            <a:ext cx="3606800" cy="2602680"/>
          </a:xfrm>
          <a:prstGeom prst="rect">
            <a:avLst/>
          </a:prstGeom>
        </p:spPr>
      </p:pic>
      <p:pic>
        <p:nvPicPr>
          <p:cNvPr id="7" name="Picture 6">
            <a:extLst>
              <a:ext uri="{FF2B5EF4-FFF2-40B4-BE49-F238E27FC236}">
                <a16:creationId xmlns:a16="http://schemas.microsoft.com/office/drawing/2014/main" id="{2D302129-8545-982C-DC82-6CC2B275D81C}"/>
              </a:ext>
            </a:extLst>
          </p:cNvPr>
          <p:cNvPicPr>
            <a:picLocks noChangeAspect="1"/>
          </p:cNvPicPr>
          <p:nvPr/>
        </p:nvPicPr>
        <p:blipFill>
          <a:blip r:embed="rId3"/>
          <a:stretch>
            <a:fillRect/>
          </a:stretch>
        </p:blipFill>
        <p:spPr>
          <a:xfrm>
            <a:off x="4747299" y="3075709"/>
            <a:ext cx="6920425" cy="1669203"/>
          </a:xfrm>
          <a:prstGeom prst="rect">
            <a:avLst/>
          </a:prstGeom>
        </p:spPr>
      </p:pic>
      <p:pic>
        <p:nvPicPr>
          <p:cNvPr id="9" name="Picture 8">
            <a:extLst>
              <a:ext uri="{FF2B5EF4-FFF2-40B4-BE49-F238E27FC236}">
                <a16:creationId xmlns:a16="http://schemas.microsoft.com/office/drawing/2014/main" id="{5EEF4EC0-9D05-B1CE-FDF7-5056CCF4441B}"/>
              </a:ext>
            </a:extLst>
          </p:cNvPr>
          <p:cNvPicPr>
            <a:picLocks noChangeAspect="1"/>
          </p:cNvPicPr>
          <p:nvPr/>
        </p:nvPicPr>
        <p:blipFill>
          <a:blip r:embed="rId4"/>
          <a:stretch>
            <a:fillRect/>
          </a:stretch>
        </p:blipFill>
        <p:spPr>
          <a:xfrm>
            <a:off x="120072" y="5428768"/>
            <a:ext cx="12192000" cy="1320484"/>
          </a:xfrm>
          <a:prstGeom prst="rect">
            <a:avLst/>
          </a:prstGeom>
        </p:spPr>
      </p:pic>
    </p:spTree>
    <p:extLst>
      <p:ext uri="{BB962C8B-B14F-4D97-AF65-F5344CB8AC3E}">
        <p14:creationId xmlns:p14="http://schemas.microsoft.com/office/powerpoint/2010/main" val="326997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7F15-8E6A-2FF4-748E-BC85DA845893}"/>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DF0EDFE3-D909-EFBD-30D9-71318CEFD580}"/>
              </a:ext>
            </a:extLst>
          </p:cNvPr>
          <p:cNvSpPr>
            <a:spLocks noGrp="1"/>
          </p:cNvSpPr>
          <p:nvPr>
            <p:ph idx="1"/>
          </p:nvPr>
        </p:nvSpPr>
        <p:spPr/>
        <p:txBody>
          <a:bodyPr/>
          <a:lstStyle/>
          <a:p>
            <a:r>
              <a:rPr lang="en-US" dirty="0"/>
              <a:t>I’m not sure why it doesn’t see this, though it looks like the method this one is looking for is asking for 3 inputs, but the </a:t>
            </a:r>
            <a:r>
              <a:rPr lang="en-US" dirty="0" err="1"/>
              <a:t>contInfill</a:t>
            </a:r>
            <a:r>
              <a:rPr lang="en-US" dirty="0"/>
              <a:t> method I’m looking at has 4 (curve, density, angle, plane)</a:t>
            </a:r>
          </a:p>
          <a:p>
            <a:r>
              <a:rPr lang="en-US" dirty="0"/>
              <a:t>Wait, maybe this didn’t update correctly. I’ll try this again.</a:t>
            </a:r>
          </a:p>
          <a:p>
            <a:r>
              <a:rPr lang="en-US" dirty="0"/>
              <a:t>Oh! I realized the actual Vespidae build hasn’t been updated since 5/5 even though all the other libraries have been updated. Probably will need a rebuild. </a:t>
            </a:r>
          </a:p>
          <a:p>
            <a:r>
              <a:rPr lang="en-US" dirty="0"/>
              <a:t>Realized the builds are currently being stored as Debug builds, but I’ve uploaded it to my Grasshopper, so I think we’re good to go now</a:t>
            </a:r>
          </a:p>
        </p:txBody>
      </p:sp>
      <p:pic>
        <p:nvPicPr>
          <p:cNvPr id="5" name="Picture 4">
            <a:extLst>
              <a:ext uri="{FF2B5EF4-FFF2-40B4-BE49-F238E27FC236}">
                <a16:creationId xmlns:a16="http://schemas.microsoft.com/office/drawing/2014/main" id="{678C392D-6C5D-13C5-39E6-A04F0E01678C}"/>
              </a:ext>
            </a:extLst>
          </p:cNvPr>
          <p:cNvPicPr>
            <a:picLocks noChangeAspect="1"/>
          </p:cNvPicPr>
          <p:nvPr/>
        </p:nvPicPr>
        <p:blipFill>
          <a:blip r:embed="rId2"/>
          <a:stretch>
            <a:fillRect/>
          </a:stretch>
        </p:blipFill>
        <p:spPr>
          <a:xfrm>
            <a:off x="0" y="5687386"/>
            <a:ext cx="12192000" cy="1320484"/>
          </a:xfrm>
          <a:prstGeom prst="rect">
            <a:avLst/>
          </a:prstGeom>
        </p:spPr>
      </p:pic>
    </p:spTree>
    <p:extLst>
      <p:ext uri="{BB962C8B-B14F-4D97-AF65-F5344CB8AC3E}">
        <p14:creationId xmlns:p14="http://schemas.microsoft.com/office/powerpoint/2010/main" val="208497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FD3E-F3AF-C94A-55BB-2E4C451D37A9}"/>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F40511D0-CC70-E2F1-104A-7072F2304BC7}"/>
              </a:ext>
            </a:extLst>
          </p:cNvPr>
          <p:cNvSpPr>
            <a:spLocks noGrp="1"/>
          </p:cNvSpPr>
          <p:nvPr>
            <p:ph idx="1"/>
          </p:nvPr>
        </p:nvSpPr>
        <p:spPr/>
        <p:txBody>
          <a:bodyPr/>
          <a:lstStyle/>
          <a:p>
            <a:r>
              <a:rPr lang="en-US" dirty="0"/>
              <a:t>Wahoo! This works much better. Probably also explains why I didn’t have all the infills go into one layer last time. </a:t>
            </a:r>
          </a:p>
          <a:p>
            <a:r>
              <a:rPr lang="en-US" dirty="0"/>
              <a:t>Offsets and infill seem to work great, no more weird shapes in between anymore. </a:t>
            </a:r>
          </a:p>
          <a:p>
            <a:r>
              <a:rPr lang="en-US" dirty="0"/>
              <a:t>Observation: It looks like the solver will start printing the shell offsets before printing the original one. So it will go inwards, then end printing the shells with the outermost one, before going back in to the infill. </a:t>
            </a:r>
          </a:p>
        </p:txBody>
      </p:sp>
      <p:pic>
        <p:nvPicPr>
          <p:cNvPr id="5" name="Picture 4">
            <a:extLst>
              <a:ext uri="{FF2B5EF4-FFF2-40B4-BE49-F238E27FC236}">
                <a16:creationId xmlns:a16="http://schemas.microsoft.com/office/drawing/2014/main" id="{AB39638A-61D2-92F6-DDBA-4C53E14F3F1A}"/>
              </a:ext>
            </a:extLst>
          </p:cNvPr>
          <p:cNvPicPr>
            <a:picLocks noChangeAspect="1"/>
          </p:cNvPicPr>
          <p:nvPr/>
        </p:nvPicPr>
        <p:blipFill>
          <a:blip r:embed="rId2"/>
          <a:stretch>
            <a:fillRect/>
          </a:stretch>
        </p:blipFill>
        <p:spPr>
          <a:xfrm>
            <a:off x="2466109" y="4814858"/>
            <a:ext cx="5722636" cy="2043142"/>
          </a:xfrm>
          <a:prstGeom prst="rect">
            <a:avLst/>
          </a:prstGeom>
        </p:spPr>
      </p:pic>
      <p:pic>
        <p:nvPicPr>
          <p:cNvPr id="7" name="Picture 6">
            <a:extLst>
              <a:ext uri="{FF2B5EF4-FFF2-40B4-BE49-F238E27FC236}">
                <a16:creationId xmlns:a16="http://schemas.microsoft.com/office/drawing/2014/main" id="{1B2CA17B-F707-FF8B-0A30-D7F5F0A1D7D9}"/>
              </a:ext>
            </a:extLst>
          </p:cNvPr>
          <p:cNvPicPr>
            <a:picLocks noChangeAspect="1"/>
          </p:cNvPicPr>
          <p:nvPr/>
        </p:nvPicPr>
        <p:blipFill>
          <a:blip r:embed="rId3"/>
          <a:stretch>
            <a:fillRect/>
          </a:stretch>
        </p:blipFill>
        <p:spPr>
          <a:xfrm>
            <a:off x="7813963" y="4814858"/>
            <a:ext cx="4317999" cy="2038780"/>
          </a:xfrm>
          <a:prstGeom prst="rect">
            <a:avLst/>
          </a:prstGeom>
        </p:spPr>
      </p:pic>
    </p:spTree>
    <p:extLst>
      <p:ext uri="{BB962C8B-B14F-4D97-AF65-F5344CB8AC3E}">
        <p14:creationId xmlns:p14="http://schemas.microsoft.com/office/powerpoint/2010/main" val="1918739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C0FD-3C62-BF51-79A5-024146322389}"/>
              </a:ext>
            </a:extLst>
          </p:cNvPr>
          <p:cNvSpPr>
            <a:spLocks noGrp="1"/>
          </p:cNvSpPr>
          <p:nvPr>
            <p:ph type="title"/>
          </p:nvPr>
        </p:nvSpPr>
        <p:spPr/>
        <p:txBody>
          <a:bodyPr/>
          <a:lstStyle/>
          <a:p>
            <a:r>
              <a:rPr lang="en-US" dirty="0"/>
              <a:t>05/31/2022 – 3D Multitool Take 2</a:t>
            </a:r>
          </a:p>
        </p:txBody>
      </p:sp>
      <p:pic>
        <p:nvPicPr>
          <p:cNvPr id="5" name="Content Placeholder 4" descr="A picture containing text, accessory, case&#10;&#10;Description automatically generated">
            <a:extLst>
              <a:ext uri="{FF2B5EF4-FFF2-40B4-BE49-F238E27FC236}">
                <a16:creationId xmlns:a16="http://schemas.microsoft.com/office/drawing/2014/main" id="{F4BFD754-8E80-9F88-CA86-D9A425C997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22" t="38118" r="8818" b="42461"/>
          <a:stretch/>
        </p:blipFill>
        <p:spPr>
          <a:xfrm>
            <a:off x="736721" y="5417060"/>
            <a:ext cx="6036773" cy="1139567"/>
          </a:xfrm>
        </p:spPr>
      </p:pic>
      <p:pic>
        <p:nvPicPr>
          <p:cNvPr id="7" name="Picture 6" descr="A picture containing accessory, case&#10;&#10;Description automatically generated">
            <a:extLst>
              <a:ext uri="{FF2B5EF4-FFF2-40B4-BE49-F238E27FC236}">
                <a16:creationId xmlns:a16="http://schemas.microsoft.com/office/drawing/2014/main" id="{A202E4FE-E753-EB15-AB61-29F962D0997E}"/>
              </a:ext>
            </a:extLst>
          </p:cNvPr>
          <p:cNvPicPr>
            <a:picLocks noChangeAspect="1"/>
          </p:cNvPicPr>
          <p:nvPr/>
        </p:nvPicPr>
        <p:blipFill rotWithShape="1">
          <a:blip r:embed="rId3">
            <a:extLst>
              <a:ext uri="{28A0092B-C50C-407E-A947-70E740481C1C}">
                <a14:useLocalDpi xmlns:a14="http://schemas.microsoft.com/office/drawing/2010/main" val="0"/>
              </a:ext>
            </a:extLst>
          </a:blip>
          <a:srcRect l="20012" t="32227" r="5903" b="47109"/>
          <a:stretch/>
        </p:blipFill>
        <p:spPr>
          <a:xfrm>
            <a:off x="736721" y="3996344"/>
            <a:ext cx="6036773" cy="1262972"/>
          </a:xfrm>
          <a:prstGeom prst="rect">
            <a:avLst/>
          </a:prstGeom>
        </p:spPr>
      </p:pic>
      <p:pic>
        <p:nvPicPr>
          <p:cNvPr id="11" name="Picture 10" descr="A picture containing ground, outdoor, blue&#10;&#10;Description automatically generated">
            <a:extLst>
              <a:ext uri="{FF2B5EF4-FFF2-40B4-BE49-F238E27FC236}">
                <a16:creationId xmlns:a16="http://schemas.microsoft.com/office/drawing/2014/main" id="{85FBC327-EA47-F540-3794-B3714C08EBCE}"/>
              </a:ext>
            </a:extLst>
          </p:cNvPr>
          <p:cNvPicPr>
            <a:picLocks noChangeAspect="1"/>
          </p:cNvPicPr>
          <p:nvPr/>
        </p:nvPicPr>
        <p:blipFill rotWithShape="1">
          <a:blip r:embed="rId4">
            <a:extLst>
              <a:ext uri="{28A0092B-C50C-407E-A947-70E740481C1C}">
                <a14:useLocalDpi xmlns:a14="http://schemas.microsoft.com/office/drawing/2010/main" val="0"/>
              </a:ext>
            </a:extLst>
          </a:blip>
          <a:srcRect l="23226" t="21674" r="16934" b="32386"/>
          <a:stretch/>
        </p:blipFill>
        <p:spPr>
          <a:xfrm>
            <a:off x="7121341" y="3996344"/>
            <a:ext cx="4736968" cy="2728824"/>
          </a:xfrm>
          <a:prstGeom prst="rect">
            <a:avLst/>
          </a:prstGeom>
        </p:spPr>
      </p:pic>
      <p:sp>
        <p:nvSpPr>
          <p:cNvPr id="12" name="Content Placeholder 2">
            <a:extLst>
              <a:ext uri="{FF2B5EF4-FFF2-40B4-BE49-F238E27FC236}">
                <a16:creationId xmlns:a16="http://schemas.microsoft.com/office/drawing/2014/main" id="{090108C0-A53E-3452-70DF-D5EA95EFFDD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pretty successful. I still need to improve the wiping and retraction workflow, but I think that’s more of a Vinh task</a:t>
            </a:r>
          </a:p>
          <a:p>
            <a:r>
              <a:rPr lang="en-US" dirty="0"/>
              <a:t>I’ll look at adding a more interesting example</a:t>
            </a:r>
          </a:p>
        </p:txBody>
      </p:sp>
    </p:spTree>
    <p:extLst>
      <p:ext uri="{BB962C8B-B14F-4D97-AF65-F5344CB8AC3E}">
        <p14:creationId xmlns:p14="http://schemas.microsoft.com/office/powerpoint/2010/main" val="241657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0EE0-8B2C-46B5-B33B-1580588BEDC7}"/>
              </a:ext>
            </a:extLst>
          </p:cNvPr>
          <p:cNvSpPr>
            <a:spLocks noGrp="1"/>
          </p:cNvSpPr>
          <p:nvPr>
            <p:ph type="title"/>
          </p:nvPr>
        </p:nvSpPr>
        <p:spPr/>
        <p:txBody>
          <a:bodyPr/>
          <a:lstStyle/>
          <a:p>
            <a:r>
              <a:rPr lang="en-US" dirty="0"/>
              <a:t>4/5/2022</a:t>
            </a:r>
          </a:p>
        </p:txBody>
      </p:sp>
      <p:pic>
        <p:nvPicPr>
          <p:cNvPr id="5" name="Content Placeholder 4">
            <a:extLst>
              <a:ext uri="{FF2B5EF4-FFF2-40B4-BE49-F238E27FC236}">
                <a16:creationId xmlns:a16="http://schemas.microsoft.com/office/drawing/2014/main" id="{21646A0D-0C37-4383-B876-DE884490B0EE}"/>
              </a:ext>
            </a:extLst>
          </p:cNvPr>
          <p:cNvPicPr>
            <a:picLocks noGrp="1" noChangeAspect="1"/>
          </p:cNvPicPr>
          <p:nvPr>
            <p:ph idx="1"/>
          </p:nvPr>
        </p:nvPicPr>
        <p:blipFill>
          <a:blip r:embed="rId2"/>
          <a:stretch>
            <a:fillRect/>
          </a:stretch>
        </p:blipFill>
        <p:spPr>
          <a:xfrm>
            <a:off x="1217411" y="1825625"/>
            <a:ext cx="9757178" cy="4351338"/>
          </a:xfrm>
        </p:spPr>
      </p:pic>
      <p:sp>
        <p:nvSpPr>
          <p:cNvPr id="6" name="TextBox 5">
            <a:extLst>
              <a:ext uri="{FF2B5EF4-FFF2-40B4-BE49-F238E27FC236}">
                <a16:creationId xmlns:a16="http://schemas.microsoft.com/office/drawing/2014/main" id="{5F7E3E7D-21E9-4AE2-9A99-E8CC108A84AC}"/>
              </a:ext>
            </a:extLst>
          </p:cNvPr>
          <p:cNvSpPr txBox="1"/>
          <p:nvPr/>
        </p:nvSpPr>
        <p:spPr>
          <a:xfrm>
            <a:off x="1495109" y="3739939"/>
            <a:ext cx="2994552" cy="2308324"/>
          </a:xfrm>
          <a:prstGeom prst="rect">
            <a:avLst/>
          </a:prstGeom>
          <a:noFill/>
        </p:spPr>
        <p:txBody>
          <a:bodyPr wrap="square" rtlCol="0">
            <a:spAutoFit/>
          </a:bodyPr>
          <a:lstStyle/>
          <a:p>
            <a:r>
              <a:rPr lang="en-US" dirty="0"/>
              <a:t>This is the new grasshopper script. It uploads properly and the simulated movement succeeds. It didn’t like that first command, G0 E0 F1200, but after I commented that out, simulation was successful.</a:t>
            </a:r>
          </a:p>
        </p:txBody>
      </p:sp>
    </p:spTree>
    <p:extLst>
      <p:ext uri="{BB962C8B-B14F-4D97-AF65-F5344CB8AC3E}">
        <p14:creationId xmlns:p14="http://schemas.microsoft.com/office/powerpoint/2010/main" val="393408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0597-F7FE-7473-A291-585B4169748A}"/>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13CFEAB7-7248-4CCD-C220-4F32167ED592}"/>
              </a:ext>
            </a:extLst>
          </p:cNvPr>
          <p:cNvSpPr>
            <a:spLocks noGrp="1"/>
          </p:cNvSpPr>
          <p:nvPr>
            <p:ph idx="1"/>
          </p:nvPr>
        </p:nvSpPr>
        <p:spPr/>
        <p:txBody>
          <a:bodyPr/>
          <a:lstStyle/>
          <a:p>
            <a:r>
              <a:rPr lang="en-US" dirty="0"/>
              <a:t>Went back to printing battery toolpaths, just slightly enlarged to make it easier to evaluate toolpaths</a:t>
            </a:r>
          </a:p>
          <a:p>
            <a:r>
              <a:rPr lang="en-US" dirty="0"/>
              <a:t>Eventually will make these smaller to sizes I want, but that will require fine tuning extrusions/retractions/wiping to make sure I get just the right amount of material</a:t>
            </a:r>
          </a:p>
          <a:p>
            <a:r>
              <a:rPr lang="en-US" dirty="0"/>
              <a:t>3 tool print, multiple layers and </a:t>
            </a:r>
            <a:r>
              <a:rPr lang="en-US" dirty="0" err="1"/>
              <a:t>toolchanges</a:t>
            </a:r>
            <a:r>
              <a:rPr lang="en-US" dirty="0"/>
              <a:t> w/ Vespidae</a:t>
            </a:r>
          </a:p>
        </p:txBody>
      </p:sp>
    </p:spTree>
    <p:extLst>
      <p:ext uri="{BB962C8B-B14F-4D97-AF65-F5344CB8AC3E}">
        <p14:creationId xmlns:p14="http://schemas.microsoft.com/office/powerpoint/2010/main" val="908949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8AE-A651-BBCB-8D19-9F9AE9BCE8C9}"/>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4AC76C4E-F133-E6EE-3878-878D0FDCF203}"/>
              </a:ext>
            </a:extLst>
          </p:cNvPr>
          <p:cNvSpPr>
            <a:spLocks noGrp="1"/>
          </p:cNvSpPr>
          <p:nvPr>
            <p:ph idx="1"/>
          </p:nvPr>
        </p:nvSpPr>
        <p:spPr/>
        <p:txBody>
          <a:bodyPr/>
          <a:lstStyle/>
          <a:p>
            <a:r>
              <a:rPr lang="en-US" dirty="0"/>
              <a:t>Things to do on Vinh’s end</a:t>
            </a:r>
          </a:p>
          <a:p>
            <a:pPr lvl="1"/>
            <a:r>
              <a:rPr lang="en-US" dirty="0"/>
              <a:t>XY calibration of all the toolheads, looks slightly off</a:t>
            </a:r>
          </a:p>
          <a:p>
            <a:pPr lvl="1"/>
            <a:r>
              <a:rPr lang="en-US" dirty="0"/>
              <a:t>Better priming/wiping methods for the toolheads</a:t>
            </a:r>
          </a:p>
          <a:p>
            <a:r>
              <a:rPr lang="en-US" dirty="0"/>
              <a:t>Watching the tool switches, I think now I’m thinking more about how I organize the tools and thinking about the order I actually want to process things. E.g. I had my tools in a certain order, and now I think that I want to completely change the order my filaments are in to minimize tool changes and optimize my process a little bit better. </a:t>
            </a:r>
          </a:p>
        </p:txBody>
      </p:sp>
    </p:spTree>
    <p:extLst>
      <p:ext uri="{BB962C8B-B14F-4D97-AF65-F5344CB8AC3E}">
        <p14:creationId xmlns:p14="http://schemas.microsoft.com/office/powerpoint/2010/main" val="1778123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E33-6A70-65EB-13F5-93B21BCAB33D}"/>
              </a:ext>
            </a:extLst>
          </p:cNvPr>
          <p:cNvSpPr>
            <a:spLocks noGrp="1"/>
          </p:cNvSpPr>
          <p:nvPr>
            <p:ph type="title"/>
          </p:nvPr>
        </p:nvSpPr>
        <p:spPr/>
        <p:txBody>
          <a:bodyPr/>
          <a:lstStyle/>
          <a:p>
            <a:r>
              <a:rPr lang="en-US" dirty="0"/>
              <a:t>06/01/2022 – Battery Thoughts</a:t>
            </a:r>
          </a:p>
        </p:txBody>
      </p:sp>
      <p:sp>
        <p:nvSpPr>
          <p:cNvPr id="3" name="Content Placeholder 2">
            <a:extLst>
              <a:ext uri="{FF2B5EF4-FFF2-40B4-BE49-F238E27FC236}">
                <a16:creationId xmlns:a16="http://schemas.microsoft.com/office/drawing/2014/main" id="{F0647381-8337-44F5-348A-09F836424764}"/>
              </a:ext>
            </a:extLst>
          </p:cNvPr>
          <p:cNvSpPr>
            <a:spLocks noGrp="1"/>
          </p:cNvSpPr>
          <p:nvPr>
            <p:ph idx="1"/>
          </p:nvPr>
        </p:nvSpPr>
        <p:spPr/>
        <p:txBody>
          <a:bodyPr/>
          <a:lstStyle/>
          <a:p>
            <a:r>
              <a:rPr lang="en-US" dirty="0"/>
              <a:t>Vespidae really helps with my process and gives me a lot more granular control of my designs, which wouldn’t be possible with standard slicers. I’m now able to iterate quickly and efficiently, without the need to juggle multiple programs just to try small tweaks. Having the ability to tune the finer details in my toolpath also make more closely consider my designs and examine how I can improve my devices through toolpath optimization. </a:t>
            </a:r>
          </a:p>
        </p:txBody>
      </p:sp>
    </p:spTree>
    <p:extLst>
      <p:ext uri="{BB962C8B-B14F-4D97-AF65-F5344CB8AC3E}">
        <p14:creationId xmlns:p14="http://schemas.microsoft.com/office/powerpoint/2010/main" val="146443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927B-4DBA-997B-96BC-A7376D44CA5A}"/>
              </a:ext>
            </a:extLst>
          </p:cNvPr>
          <p:cNvSpPr>
            <a:spLocks noGrp="1"/>
          </p:cNvSpPr>
          <p:nvPr>
            <p:ph type="title"/>
          </p:nvPr>
        </p:nvSpPr>
        <p:spPr/>
        <p:txBody>
          <a:bodyPr/>
          <a:lstStyle/>
          <a:p>
            <a:r>
              <a:rPr lang="en-US" dirty="0"/>
              <a:t>06/01/2022 – Pictures </a:t>
            </a:r>
          </a:p>
        </p:txBody>
      </p:sp>
      <p:pic>
        <p:nvPicPr>
          <p:cNvPr id="5" name="Content Placeholder 4" descr="A red cube on a grey surface&#10;&#10;Description automatically generated with low confidence">
            <a:extLst>
              <a:ext uri="{FF2B5EF4-FFF2-40B4-BE49-F238E27FC236}">
                <a16:creationId xmlns:a16="http://schemas.microsoft.com/office/drawing/2014/main" id="{F16B7FB6-BC5F-8964-F7A4-8989152C27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086" t="37874" r="40890" b="42343"/>
          <a:stretch/>
        </p:blipFill>
        <p:spPr>
          <a:xfrm rot="16200000">
            <a:off x="285622" y="2227926"/>
            <a:ext cx="2498816" cy="2177325"/>
          </a:xfrm>
        </p:spPr>
      </p:pic>
      <p:pic>
        <p:nvPicPr>
          <p:cNvPr id="7" name="Picture 6">
            <a:extLst>
              <a:ext uri="{FF2B5EF4-FFF2-40B4-BE49-F238E27FC236}">
                <a16:creationId xmlns:a16="http://schemas.microsoft.com/office/drawing/2014/main" id="{B089448D-F238-A290-C221-5A439756EF25}"/>
              </a:ext>
            </a:extLst>
          </p:cNvPr>
          <p:cNvPicPr>
            <a:picLocks noChangeAspect="1"/>
          </p:cNvPicPr>
          <p:nvPr/>
        </p:nvPicPr>
        <p:blipFill rotWithShape="1">
          <a:blip r:embed="rId3">
            <a:extLst>
              <a:ext uri="{28A0092B-C50C-407E-A947-70E740481C1C}">
                <a14:useLocalDpi xmlns:a14="http://schemas.microsoft.com/office/drawing/2010/main" val="0"/>
              </a:ext>
            </a:extLst>
          </a:blip>
          <a:srcRect l="47740" t="32543" r="35808" b="50837"/>
          <a:stretch/>
        </p:blipFill>
        <p:spPr>
          <a:xfrm rot="16200000">
            <a:off x="2388897" y="2395951"/>
            <a:ext cx="2429367" cy="184127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C418039-67EA-D2B2-9B02-67780C3CEB5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9991" r="28784" b="45981"/>
          <a:stretch/>
        </p:blipFill>
        <p:spPr>
          <a:xfrm rot="16200000">
            <a:off x="6746582" y="2283934"/>
            <a:ext cx="2433080" cy="2065308"/>
          </a:xfrm>
          <a:prstGeom prst="rect">
            <a:avLst/>
          </a:prstGeom>
        </p:spPr>
      </p:pic>
      <p:pic>
        <p:nvPicPr>
          <p:cNvPr id="11" name="Picture 10" descr="A picture containing striped&#10;&#10;Description automatically generated">
            <a:extLst>
              <a:ext uri="{FF2B5EF4-FFF2-40B4-BE49-F238E27FC236}">
                <a16:creationId xmlns:a16="http://schemas.microsoft.com/office/drawing/2014/main" id="{D3A0247C-687D-2C23-6683-B236D9FE4548}"/>
              </a:ext>
            </a:extLst>
          </p:cNvPr>
          <p:cNvPicPr>
            <a:picLocks noChangeAspect="1"/>
          </p:cNvPicPr>
          <p:nvPr/>
        </p:nvPicPr>
        <p:blipFill rotWithShape="1">
          <a:blip r:embed="rId5">
            <a:extLst>
              <a:ext uri="{28A0092B-C50C-407E-A947-70E740481C1C}">
                <a14:useLocalDpi xmlns:a14="http://schemas.microsoft.com/office/drawing/2010/main" val="0"/>
              </a:ext>
            </a:extLst>
          </a:blip>
          <a:srcRect l="35956" t="24775" r="35861" b="39831"/>
          <a:stretch/>
        </p:blipFill>
        <p:spPr>
          <a:xfrm rot="16200000">
            <a:off x="4512658" y="2172715"/>
            <a:ext cx="2429370" cy="2287748"/>
          </a:xfrm>
          <a:prstGeom prst="rect">
            <a:avLst/>
          </a:prstGeom>
        </p:spPr>
      </p:pic>
      <p:pic>
        <p:nvPicPr>
          <p:cNvPr id="13" name="Picture 12">
            <a:extLst>
              <a:ext uri="{FF2B5EF4-FFF2-40B4-BE49-F238E27FC236}">
                <a16:creationId xmlns:a16="http://schemas.microsoft.com/office/drawing/2014/main" id="{FB0143BC-1647-C632-086E-F53EA3F44B7F}"/>
              </a:ext>
            </a:extLst>
          </p:cNvPr>
          <p:cNvPicPr>
            <a:picLocks noChangeAspect="1"/>
          </p:cNvPicPr>
          <p:nvPr/>
        </p:nvPicPr>
        <p:blipFill rotWithShape="1">
          <a:blip r:embed="rId6">
            <a:extLst>
              <a:ext uri="{28A0092B-C50C-407E-A947-70E740481C1C}">
                <a14:useLocalDpi xmlns:a14="http://schemas.microsoft.com/office/drawing/2010/main" val="0"/>
              </a:ext>
            </a:extLst>
          </a:blip>
          <a:srcRect l="32733" t="16612" r="20442" b="9002"/>
          <a:stretch/>
        </p:blipFill>
        <p:spPr>
          <a:xfrm rot="5400000">
            <a:off x="9294455" y="1827751"/>
            <a:ext cx="2498817" cy="2977675"/>
          </a:xfrm>
          <a:prstGeom prst="rect">
            <a:avLst/>
          </a:prstGeom>
        </p:spPr>
      </p:pic>
      <p:pic>
        <p:nvPicPr>
          <p:cNvPr id="15" name="Picture 14">
            <a:extLst>
              <a:ext uri="{FF2B5EF4-FFF2-40B4-BE49-F238E27FC236}">
                <a16:creationId xmlns:a16="http://schemas.microsoft.com/office/drawing/2014/main" id="{19CC3501-BC4E-B5B0-DB94-C424BDC6B63E}"/>
              </a:ext>
            </a:extLst>
          </p:cNvPr>
          <p:cNvPicPr>
            <a:picLocks noChangeAspect="1"/>
          </p:cNvPicPr>
          <p:nvPr/>
        </p:nvPicPr>
        <p:blipFill rotWithShape="1">
          <a:blip r:embed="rId7">
            <a:extLst>
              <a:ext uri="{28A0092B-C50C-407E-A947-70E740481C1C}">
                <a14:useLocalDpi xmlns:a14="http://schemas.microsoft.com/office/drawing/2010/main" val="0"/>
              </a:ext>
            </a:extLst>
          </a:blip>
          <a:srcRect t="31532" b="46667"/>
          <a:stretch/>
        </p:blipFill>
        <p:spPr>
          <a:xfrm>
            <a:off x="617265" y="4975357"/>
            <a:ext cx="10455628" cy="1709196"/>
          </a:xfrm>
          <a:prstGeom prst="rect">
            <a:avLst/>
          </a:prstGeom>
        </p:spPr>
      </p:pic>
      <p:sp>
        <p:nvSpPr>
          <p:cNvPr id="16" name="TextBox 15">
            <a:extLst>
              <a:ext uri="{FF2B5EF4-FFF2-40B4-BE49-F238E27FC236}">
                <a16:creationId xmlns:a16="http://schemas.microsoft.com/office/drawing/2014/main" id="{4900216F-E638-D9E0-D720-91DDDDD5CED3}"/>
              </a:ext>
            </a:extLst>
          </p:cNvPr>
          <p:cNvSpPr txBox="1"/>
          <p:nvPr/>
        </p:nvSpPr>
        <p:spPr>
          <a:xfrm>
            <a:off x="2582855" y="4611003"/>
            <a:ext cx="6769160" cy="369332"/>
          </a:xfrm>
          <a:prstGeom prst="rect">
            <a:avLst/>
          </a:prstGeom>
          <a:noFill/>
        </p:spPr>
        <p:txBody>
          <a:bodyPr wrap="square" rtlCol="0">
            <a:spAutoFit/>
          </a:bodyPr>
          <a:lstStyle/>
          <a:p>
            <a:r>
              <a:rPr lang="en-US" dirty="0"/>
              <a:t>Sanded Cross Section. Not a great photo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0570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3887-5F33-449B-E637-394D38E82AAE}"/>
              </a:ext>
            </a:extLst>
          </p:cNvPr>
          <p:cNvSpPr>
            <a:spLocks noGrp="1"/>
          </p:cNvSpPr>
          <p:nvPr>
            <p:ph type="title"/>
          </p:nvPr>
        </p:nvSpPr>
        <p:spPr/>
        <p:txBody>
          <a:bodyPr/>
          <a:lstStyle/>
          <a:p>
            <a:r>
              <a:rPr lang="en-US" dirty="0"/>
              <a:t>07/05/2022 – More Batteries	</a:t>
            </a:r>
          </a:p>
        </p:txBody>
      </p:sp>
      <p:sp>
        <p:nvSpPr>
          <p:cNvPr id="3" name="Content Placeholder 2">
            <a:extLst>
              <a:ext uri="{FF2B5EF4-FFF2-40B4-BE49-F238E27FC236}">
                <a16:creationId xmlns:a16="http://schemas.microsoft.com/office/drawing/2014/main" id="{7B0CABC4-503E-B8A2-8BB1-46A3DEEB07F7}"/>
              </a:ext>
            </a:extLst>
          </p:cNvPr>
          <p:cNvSpPr>
            <a:spLocks noGrp="1"/>
          </p:cNvSpPr>
          <p:nvPr>
            <p:ph idx="1"/>
          </p:nvPr>
        </p:nvSpPr>
        <p:spPr/>
        <p:txBody>
          <a:bodyPr/>
          <a:lstStyle/>
          <a:p>
            <a:r>
              <a:rPr lang="en-US" dirty="0"/>
              <a:t>Sorry for the delay! Had 1 week of vacation and have been getting an intern up to speed on various projects around lab, including this one. </a:t>
            </a:r>
          </a:p>
          <a:p>
            <a:r>
              <a:rPr lang="en-US" dirty="0"/>
              <a:t>The intern has been calibrating all the tools on the Jubilee, so that we can get cross sections that actually look like the designed architecture.</a:t>
            </a:r>
          </a:p>
          <a:p>
            <a:r>
              <a:rPr lang="en-US" dirty="0"/>
              <a:t>It’s mostly a success, but there’s still work to be done to better tune extrusion parameters and improve adhesion. But </a:t>
            </a:r>
            <a:r>
              <a:rPr lang="en-US" dirty="0" err="1"/>
              <a:t>comparitively</a:t>
            </a:r>
            <a:r>
              <a:rPr lang="en-US" dirty="0"/>
              <a:t> is much improved</a:t>
            </a:r>
          </a:p>
        </p:txBody>
      </p:sp>
    </p:spTree>
    <p:extLst>
      <p:ext uri="{BB962C8B-B14F-4D97-AF65-F5344CB8AC3E}">
        <p14:creationId xmlns:p14="http://schemas.microsoft.com/office/powerpoint/2010/main" val="1870071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93A2-F07B-6938-CC81-1E4E37667DAE}"/>
              </a:ext>
            </a:extLst>
          </p:cNvPr>
          <p:cNvSpPr>
            <a:spLocks noGrp="1"/>
          </p:cNvSpPr>
          <p:nvPr>
            <p:ph type="title"/>
          </p:nvPr>
        </p:nvSpPr>
        <p:spPr/>
        <p:txBody>
          <a:bodyPr/>
          <a:lstStyle/>
          <a:p>
            <a:r>
              <a:rPr lang="en-US" dirty="0"/>
              <a:t>07/05/2022 – More Batteries</a:t>
            </a:r>
          </a:p>
        </p:txBody>
      </p:sp>
      <p:pic>
        <p:nvPicPr>
          <p:cNvPr id="5" name="Content Placeholder 4" descr="A picture containing text, businesscard&#10;&#10;Description automatically generated">
            <a:extLst>
              <a:ext uri="{FF2B5EF4-FFF2-40B4-BE49-F238E27FC236}">
                <a16:creationId xmlns:a16="http://schemas.microsoft.com/office/drawing/2014/main" id="{C21D265A-3409-BF78-A65C-4B86EF31E2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404" t="26606" r="30100" b="23937"/>
          <a:stretch/>
        </p:blipFill>
        <p:spPr>
          <a:xfrm>
            <a:off x="983140" y="1579562"/>
            <a:ext cx="2581563" cy="2152073"/>
          </a:xfrm>
        </p:spPr>
      </p:pic>
      <p:pic>
        <p:nvPicPr>
          <p:cNvPr id="7" name="Picture 6">
            <a:extLst>
              <a:ext uri="{FF2B5EF4-FFF2-40B4-BE49-F238E27FC236}">
                <a16:creationId xmlns:a16="http://schemas.microsoft.com/office/drawing/2014/main" id="{90B4B75A-85F9-E969-5391-8661DFE9ED36}"/>
              </a:ext>
            </a:extLst>
          </p:cNvPr>
          <p:cNvPicPr>
            <a:picLocks noChangeAspect="1"/>
          </p:cNvPicPr>
          <p:nvPr/>
        </p:nvPicPr>
        <p:blipFill rotWithShape="1">
          <a:blip r:embed="rId3">
            <a:extLst>
              <a:ext uri="{28A0092B-C50C-407E-A947-70E740481C1C}">
                <a14:useLocalDpi xmlns:a14="http://schemas.microsoft.com/office/drawing/2010/main" val="0"/>
              </a:ext>
            </a:extLst>
          </a:blip>
          <a:srcRect l="8223" t="39461" b="45859"/>
          <a:stretch/>
        </p:blipFill>
        <p:spPr>
          <a:xfrm>
            <a:off x="771237" y="5375564"/>
            <a:ext cx="10276104" cy="1233055"/>
          </a:xfrm>
          <a:prstGeom prst="rect">
            <a:avLst/>
          </a:prstGeom>
        </p:spPr>
      </p:pic>
      <p:sp>
        <p:nvSpPr>
          <p:cNvPr id="8" name="Content Placeholder 2">
            <a:extLst>
              <a:ext uri="{FF2B5EF4-FFF2-40B4-BE49-F238E27FC236}">
                <a16:creationId xmlns:a16="http://schemas.microsoft.com/office/drawing/2014/main" id="{82F057B7-58AE-DE86-4A7F-C9D582512D96}"/>
              </a:ext>
            </a:extLst>
          </p:cNvPr>
          <p:cNvSpPr txBox="1">
            <a:spLocks/>
          </p:cNvSpPr>
          <p:nvPr/>
        </p:nvSpPr>
        <p:spPr>
          <a:xfrm>
            <a:off x="3911600" y="1801091"/>
            <a:ext cx="7442200" cy="4375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ended up cutting the edges to take better cross section photos, but the top layer also looks a lot neater in general. Colors are more defined which suggests less bleeding between filaments</a:t>
            </a:r>
          </a:p>
          <a:p>
            <a:r>
              <a:rPr lang="en-US" dirty="0"/>
              <a:t>The actual cross section is way better because you can see all three colors (couldn’t see gray before), and if you squint you can see the pillar/interdigitated patterns. </a:t>
            </a:r>
          </a:p>
        </p:txBody>
      </p:sp>
      <p:pic>
        <p:nvPicPr>
          <p:cNvPr id="10" name="Picture 9">
            <a:extLst>
              <a:ext uri="{FF2B5EF4-FFF2-40B4-BE49-F238E27FC236}">
                <a16:creationId xmlns:a16="http://schemas.microsoft.com/office/drawing/2014/main" id="{7B194E33-B2C5-54C2-2583-64F8C8B24B48}"/>
              </a:ext>
            </a:extLst>
          </p:cNvPr>
          <p:cNvPicPr>
            <a:picLocks noChangeAspect="1"/>
          </p:cNvPicPr>
          <p:nvPr/>
        </p:nvPicPr>
        <p:blipFill rotWithShape="1">
          <a:blip r:embed="rId4">
            <a:extLst>
              <a:ext uri="{28A0092B-C50C-407E-A947-70E740481C1C}">
                <a14:useLocalDpi xmlns:a14="http://schemas.microsoft.com/office/drawing/2010/main" val="0"/>
              </a:ext>
            </a:extLst>
          </a:blip>
          <a:srcRect b="31179"/>
          <a:stretch/>
        </p:blipFill>
        <p:spPr>
          <a:xfrm>
            <a:off x="983141" y="3794842"/>
            <a:ext cx="2581563" cy="1332349"/>
          </a:xfrm>
          <a:prstGeom prst="rect">
            <a:avLst/>
          </a:prstGeom>
        </p:spPr>
      </p:pic>
    </p:spTree>
    <p:extLst>
      <p:ext uri="{BB962C8B-B14F-4D97-AF65-F5344CB8AC3E}">
        <p14:creationId xmlns:p14="http://schemas.microsoft.com/office/powerpoint/2010/main" val="334454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A9BC-DD29-84A0-7233-06EB0ABD3FD8}"/>
              </a:ext>
            </a:extLst>
          </p:cNvPr>
          <p:cNvSpPr>
            <a:spLocks noGrp="1"/>
          </p:cNvSpPr>
          <p:nvPr>
            <p:ph type="title"/>
          </p:nvPr>
        </p:nvSpPr>
        <p:spPr/>
        <p:txBody>
          <a:bodyPr/>
          <a:lstStyle/>
          <a:p>
            <a:r>
              <a:rPr lang="en-US" dirty="0"/>
              <a:t>07/05/2022 – Moving Forward	</a:t>
            </a:r>
          </a:p>
        </p:txBody>
      </p:sp>
      <p:sp>
        <p:nvSpPr>
          <p:cNvPr id="3" name="Content Placeholder 2">
            <a:extLst>
              <a:ext uri="{FF2B5EF4-FFF2-40B4-BE49-F238E27FC236}">
                <a16:creationId xmlns:a16="http://schemas.microsoft.com/office/drawing/2014/main" id="{3C9CE755-932A-D1E2-CFA2-F357AEBEDC45}"/>
              </a:ext>
            </a:extLst>
          </p:cNvPr>
          <p:cNvSpPr>
            <a:spLocks noGrp="1"/>
          </p:cNvSpPr>
          <p:nvPr>
            <p:ph idx="1"/>
          </p:nvPr>
        </p:nvSpPr>
        <p:spPr/>
        <p:txBody>
          <a:bodyPr/>
          <a:lstStyle/>
          <a:p>
            <a:r>
              <a:rPr lang="en-US" dirty="0"/>
              <a:t>New things to try</a:t>
            </a:r>
          </a:p>
          <a:p>
            <a:pPr lvl="1"/>
            <a:r>
              <a:rPr lang="en-US" dirty="0"/>
              <a:t>Play around more with extrusion parameters to get better adhesion. That should help a lot with quality, especially on first layer</a:t>
            </a:r>
          </a:p>
          <a:p>
            <a:pPr lvl="1"/>
            <a:r>
              <a:rPr lang="en-US" dirty="0"/>
              <a:t>Syringe is up and running! Currently set up for only manual on/off but I’m hoping to get some images of printing gels in some PLA trenches</a:t>
            </a:r>
          </a:p>
          <a:p>
            <a:pPr lvl="1"/>
            <a:r>
              <a:rPr lang="en-US" dirty="0"/>
              <a:t>I’d like to try my hand at getting Vespidae to handle automatic on/off of the dispensers. It should be basically like a move command but with extra G-code at the beginning and end of each move. It’s already almost possible with the g-inject parameter, but I need something at the end as well to turn off the dispenser before travelling.</a:t>
            </a:r>
          </a:p>
        </p:txBody>
      </p:sp>
    </p:spTree>
    <p:extLst>
      <p:ext uri="{BB962C8B-B14F-4D97-AF65-F5344CB8AC3E}">
        <p14:creationId xmlns:p14="http://schemas.microsoft.com/office/powerpoint/2010/main" val="192561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4BD5-8D1C-8BD8-0A55-A7D3E7674AFB}"/>
              </a:ext>
            </a:extLst>
          </p:cNvPr>
          <p:cNvSpPr>
            <a:spLocks noGrp="1"/>
          </p:cNvSpPr>
          <p:nvPr>
            <p:ph type="title"/>
          </p:nvPr>
        </p:nvSpPr>
        <p:spPr/>
        <p:txBody>
          <a:bodyPr/>
          <a:lstStyle/>
          <a:p>
            <a:r>
              <a:rPr lang="en-US" dirty="0"/>
              <a:t>07/11/2022 – Dispenser On/Off Print</a:t>
            </a:r>
          </a:p>
        </p:txBody>
      </p:sp>
      <p:sp>
        <p:nvSpPr>
          <p:cNvPr id="3" name="Content Placeholder 2">
            <a:extLst>
              <a:ext uri="{FF2B5EF4-FFF2-40B4-BE49-F238E27FC236}">
                <a16:creationId xmlns:a16="http://schemas.microsoft.com/office/drawing/2014/main" id="{43AD6EA1-E03B-84D6-9784-8552A7C4CAD5}"/>
              </a:ext>
            </a:extLst>
          </p:cNvPr>
          <p:cNvSpPr>
            <a:spLocks noGrp="1"/>
          </p:cNvSpPr>
          <p:nvPr>
            <p:ph idx="1"/>
          </p:nvPr>
        </p:nvSpPr>
        <p:spPr/>
        <p:txBody>
          <a:bodyPr/>
          <a:lstStyle/>
          <a:p>
            <a:r>
              <a:rPr lang="en-US" dirty="0"/>
              <a:t>Made some updated to Vespidae, specifically the move component and the associated objects in </a:t>
            </a:r>
            <a:r>
              <a:rPr lang="en-US" dirty="0" err="1"/>
              <a:t>Gmaker</a:t>
            </a:r>
            <a:endParaRPr lang="en-US" dirty="0"/>
          </a:p>
          <a:p>
            <a:r>
              <a:rPr lang="en-US" dirty="0"/>
              <a:t>Added a </a:t>
            </a:r>
            <a:r>
              <a:rPr lang="en-US" dirty="0" err="1"/>
              <a:t>gPost</a:t>
            </a:r>
            <a:r>
              <a:rPr lang="en-US" dirty="0"/>
              <a:t> to inject </a:t>
            </a:r>
            <a:r>
              <a:rPr lang="en-US" dirty="0" err="1"/>
              <a:t>gcode</a:t>
            </a:r>
            <a:r>
              <a:rPr lang="en-US" dirty="0"/>
              <a:t> at the end of the move as well, to enable on/off control of dispenser</a:t>
            </a:r>
          </a:p>
          <a:p>
            <a:r>
              <a:rPr lang="en-US" dirty="0"/>
              <a:t>Seems to work in new T08 test in Grasshopper, will test physically printing either today or tomorrow</a:t>
            </a:r>
          </a:p>
          <a:p>
            <a:r>
              <a:rPr lang="en-US" dirty="0"/>
              <a:t>Built geometry only in Grasshopper, so no </a:t>
            </a:r>
          </a:p>
          <a:p>
            <a:pPr marL="0" indent="0">
              <a:buNone/>
            </a:pPr>
            <a:r>
              <a:rPr lang="en-US" dirty="0"/>
              <a:t>associated Rhino file</a:t>
            </a:r>
          </a:p>
          <a:p>
            <a:endParaRPr lang="en-US" dirty="0"/>
          </a:p>
        </p:txBody>
      </p:sp>
      <p:pic>
        <p:nvPicPr>
          <p:cNvPr id="5" name="Picture 4">
            <a:extLst>
              <a:ext uri="{FF2B5EF4-FFF2-40B4-BE49-F238E27FC236}">
                <a16:creationId xmlns:a16="http://schemas.microsoft.com/office/drawing/2014/main" id="{51183763-7114-FBAA-5AC7-E6220EDC3EC9}"/>
              </a:ext>
            </a:extLst>
          </p:cNvPr>
          <p:cNvPicPr>
            <a:picLocks noChangeAspect="1"/>
          </p:cNvPicPr>
          <p:nvPr/>
        </p:nvPicPr>
        <p:blipFill>
          <a:blip r:embed="rId2"/>
          <a:stretch>
            <a:fillRect/>
          </a:stretch>
        </p:blipFill>
        <p:spPr>
          <a:xfrm>
            <a:off x="7689273" y="4136514"/>
            <a:ext cx="2692400" cy="2584931"/>
          </a:xfrm>
          <a:prstGeom prst="rect">
            <a:avLst/>
          </a:prstGeom>
        </p:spPr>
      </p:pic>
    </p:spTree>
    <p:extLst>
      <p:ext uri="{BB962C8B-B14F-4D97-AF65-F5344CB8AC3E}">
        <p14:creationId xmlns:p14="http://schemas.microsoft.com/office/powerpoint/2010/main" val="2606245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C69F-9C14-15F9-D7F1-0E3C65A536F5}"/>
              </a:ext>
            </a:extLst>
          </p:cNvPr>
          <p:cNvSpPr>
            <a:spLocks noGrp="1"/>
          </p:cNvSpPr>
          <p:nvPr>
            <p:ph type="title"/>
          </p:nvPr>
        </p:nvSpPr>
        <p:spPr/>
        <p:txBody>
          <a:bodyPr/>
          <a:lstStyle/>
          <a:p>
            <a:r>
              <a:rPr lang="en-US" dirty="0"/>
              <a:t>07/12/2022 – Dispenser Prints</a:t>
            </a:r>
          </a:p>
        </p:txBody>
      </p:sp>
      <p:sp>
        <p:nvSpPr>
          <p:cNvPr id="3" name="Content Placeholder 2">
            <a:extLst>
              <a:ext uri="{FF2B5EF4-FFF2-40B4-BE49-F238E27FC236}">
                <a16:creationId xmlns:a16="http://schemas.microsoft.com/office/drawing/2014/main" id="{503A4677-19CB-8FD8-8571-464CECE33FC8}"/>
              </a:ext>
            </a:extLst>
          </p:cNvPr>
          <p:cNvSpPr>
            <a:spLocks noGrp="1"/>
          </p:cNvSpPr>
          <p:nvPr>
            <p:ph idx="1"/>
          </p:nvPr>
        </p:nvSpPr>
        <p:spPr/>
        <p:txBody>
          <a:bodyPr/>
          <a:lstStyle/>
          <a:p>
            <a:r>
              <a:rPr lang="en-US" dirty="0"/>
              <a:t>Tested line prints and things are functioning as expected. So far only printing simple snake/line patterns but going to see if I can add that to the battery toolpath as well. </a:t>
            </a:r>
          </a:p>
          <a:p>
            <a:r>
              <a:rPr lang="en-US" dirty="0"/>
              <a:t>Ideally looking to see how well it can fill in multi-layer trenches, which would be ideal from a processing standpoint.</a:t>
            </a:r>
          </a:p>
        </p:txBody>
      </p:sp>
      <p:pic>
        <p:nvPicPr>
          <p:cNvPr id="5" name="Picture 4">
            <a:extLst>
              <a:ext uri="{FF2B5EF4-FFF2-40B4-BE49-F238E27FC236}">
                <a16:creationId xmlns:a16="http://schemas.microsoft.com/office/drawing/2014/main" id="{0B588992-CEF5-85F6-5952-3D6E9E84F92F}"/>
              </a:ext>
            </a:extLst>
          </p:cNvPr>
          <p:cNvPicPr>
            <a:picLocks noChangeAspect="1"/>
          </p:cNvPicPr>
          <p:nvPr/>
        </p:nvPicPr>
        <p:blipFill rotWithShape="1">
          <a:blip r:embed="rId2">
            <a:extLst>
              <a:ext uri="{28A0092B-C50C-407E-A947-70E740481C1C}">
                <a14:useLocalDpi xmlns:a14="http://schemas.microsoft.com/office/drawing/2010/main" val="0"/>
              </a:ext>
            </a:extLst>
          </a:blip>
          <a:srcRect l="39691" t="37643" r="19478" b="19192"/>
          <a:stretch/>
        </p:blipFill>
        <p:spPr>
          <a:xfrm>
            <a:off x="1898074" y="4059381"/>
            <a:ext cx="3248318" cy="2576945"/>
          </a:xfrm>
          <a:prstGeom prst="rect">
            <a:avLst/>
          </a:prstGeom>
        </p:spPr>
      </p:pic>
    </p:spTree>
    <p:extLst>
      <p:ext uri="{BB962C8B-B14F-4D97-AF65-F5344CB8AC3E}">
        <p14:creationId xmlns:p14="http://schemas.microsoft.com/office/powerpoint/2010/main" val="1403845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11CA-D877-C11A-14BF-223D6846E089}"/>
              </a:ext>
            </a:extLst>
          </p:cNvPr>
          <p:cNvSpPr>
            <a:spLocks noGrp="1"/>
          </p:cNvSpPr>
          <p:nvPr>
            <p:ph type="title"/>
          </p:nvPr>
        </p:nvSpPr>
        <p:spPr/>
        <p:txBody>
          <a:bodyPr/>
          <a:lstStyle/>
          <a:p>
            <a:r>
              <a:rPr lang="en-US" dirty="0"/>
              <a:t>08/03/2022 – Battery Prints</a:t>
            </a:r>
          </a:p>
        </p:txBody>
      </p:sp>
      <p:sp>
        <p:nvSpPr>
          <p:cNvPr id="3" name="Content Placeholder 2">
            <a:extLst>
              <a:ext uri="{FF2B5EF4-FFF2-40B4-BE49-F238E27FC236}">
                <a16:creationId xmlns:a16="http://schemas.microsoft.com/office/drawing/2014/main" id="{8D34A390-DB47-6763-0209-5F62646F3B3C}"/>
              </a:ext>
            </a:extLst>
          </p:cNvPr>
          <p:cNvSpPr>
            <a:spLocks noGrp="1"/>
          </p:cNvSpPr>
          <p:nvPr>
            <p:ph idx="1"/>
          </p:nvPr>
        </p:nvSpPr>
        <p:spPr/>
        <p:txBody>
          <a:bodyPr/>
          <a:lstStyle/>
          <a:p>
            <a:r>
              <a:rPr lang="en-US" dirty="0"/>
              <a:t>Went on a tangent to get this up and running on the Aerotech (this is in a different branch, see details there)</a:t>
            </a:r>
          </a:p>
          <a:p>
            <a:r>
              <a:rPr lang="en-US" dirty="0"/>
              <a:t>Back to trying to print batteries and trying to get better media for it</a:t>
            </a:r>
          </a:p>
          <a:p>
            <a:r>
              <a:rPr lang="en-US" dirty="0"/>
              <a:t>Running a variation of the same toolpaths (T11), and taking a picture during </a:t>
            </a:r>
            <a:r>
              <a:rPr lang="en-US" dirty="0" err="1"/>
              <a:t>toolchanges</a:t>
            </a:r>
            <a:endParaRPr lang="en-US" dirty="0"/>
          </a:p>
          <a:p>
            <a:r>
              <a:rPr lang="en-US" dirty="0"/>
              <a:t>These still don’t look amazing, especially since the edges seem to still have a little extra </a:t>
            </a:r>
            <a:r>
              <a:rPr lang="en-US" dirty="0" err="1"/>
              <a:t>globbing</a:t>
            </a:r>
            <a:r>
              <a:rPr lang="en-US" dirty="0"/>
              <a:t> of material</a:t>
            </a:r>
          </a:p>
        </p:txBody>
      </p:sp>
      <p:pic>
        <p:nvPicPr>
          <p:cNvPr id="5" name="Picture 4" descr="A picture containing ground, red, orange, blacktop&#10;&#10;Description automatically generated">
            <a:extLst>
              <a:ext uri="{FF2B5EF4-FFF2-40B4-BE49-F238E27FC236}">
                <a16:creationId xmlns:a16="http://schemas.microsoft.com/office/drawing/2014/main" id="{B12CCA0B-031E-1A4A-AEEA-BAD537B39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77" y="5048569"/>
            <a:ext cx="1827078" cy="1370704"/>
          </a:xfrm>
          <a:prstGeom prst="rect">
            <a:avLst/>
          </a:prstGeom>
        </p:spPr>
      </p:pic>
      <p:pic>
        <p:nvPicPr>
          <p:cNvPr id="7" name="Picture 6" descr="A picture containing ground, outdoor&#10;&#10;Description automatically generated">
            <a:extLst>
              <a:ext uri="{FF2B5EF4-FFF2-40B4-BE49-F238E27FC236}">
                <a16:creationId xmlns:a16="http://schemas.microsoft.com/office/drawing/2014/main" id="{248A92C8-25DD-6DFE-D22E-75DCF6292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91" y="5056005"/>
            <a:ext cx="1826785" cy="1370705"/>
          </a:xfrm>
          <a:prstGeom prst="rect">
            <a:avLst/>
          </a:prstGeom>
        </p:spPr>
      </p:pic>
      <p:pic>
        <p:nvPicPr>
          <p:cNvPr id="9" name="Picture 8" descr="A picture containing ground, outdoor, red, orange&#10;&#10;Description automatically generated">
            <a:extLst>
              <a:ext uri="{FF2B5EF4-FFF2-40B4-BE49-F238E27FC236}">
                <a16:creationId xmlns:a16="http://schemas.microsoft.com/office/drawing/2014/main" id="{7E79B884-EBF6-22D8-C036-E66E9A8D1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285" y="5056005"/>
            <a:ext cx="1837249" cy="1378143"/>
          </a:xfrm>
          <a:prstGeom prst="rect">
            <a:avLst/>
          </a:prstGeom>
        </p:spPr>
      </p:pic>
      <p:pic>
        <p:nvPicPr>
          <p:cNvPr id="11" name="Picture 10" descr="A picture containing ground, outdoor, person&#10;&#10;Description automatically generated">
            <a:extLst>
              <a:ext uri="{FF2B5EF4-FFF2-40B4-BE49-F238E27FC236}">
                <a16:creationId xmlns:a16="http://schemas.microsoft.com/office/drawing/2014/main" id="{58B05BDE-08D3-E888-1AA3-E8934A22D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1749" y="5052285"/>
            <a:ext cx="1837524" cy="1378143"/>
          </a:xfrm>
          <a:prstGeom prst="rect">
            <a:avLst/>
          </a:prstGeom>
        </p:spPr>
      </p:pic>
      <p:pic>
        <p:nvPicPr>
          <p:cNvPr id="13" name="Picture 12" descr="A picture containing ground, outdoor&#10;&#10;Description automatically generated">
            <a:extLst>
              <a:ext uri="{FF2B5EF4-FFF2-40B4-BE49-F238E27FC236}">
                <a16:creationId xmlns:a16="http://schemas.microsoft.com/office/drawing/2014/main" id="{CEA18BB8-7FE1-889D-4954-0C5C6932EE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9570" y="5056005"/>
            <a:ext cx="1838716" cy="1379037"/>
          </a:xfrm>
          <a:prstGeom prst="rect">
            <a:avLst/>
          </a:prstGeom>
        </p:spPr>
      </p:pic>
      <p:pic>
        <p:nvPicPr>
          <p:cNvPr id="15" name="Picture 14" descr="A picture containing person, ground, outdoor, outdoor object&#10;&#10;Description automatically generated">
            <a:extLst>
              <a:ext uri="{FF2B5EF4-FFF2-40B4-BE49-F238E27FC236}">
                <a16:creationId xmlns:a16="http://schemas.microsoft.com/office/drawing/2014/main" id="{58AED9E6-C030-FC4F-59B7-98F9E589DA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56728" y="5055111"/>
            <a:ext cx="1838716" cy="1378842"/>
          </a:xfrm>
          <a:prstGeom prst="rect">
            <a:avLst/>
          </a:prstGeom>
        </p:spPr>
      </p:pic>
    </p:spTree>
    <p:extLst>
      <p:ext uri="{BB962C8B-B14F-4D97-AF65-F5344CB8AC3E}">
        <p14:creationId xmlns:p14="http://schemas.microsoft.com/office/powerpoint/2010/main" val="207667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176D-F6BC-4222-95C1-7802700613E2}"/>
              </a:ext>
            </a:extLst>
          </p:cNvPr>
          <p:cNvSpPr>
            <a:spLocks noGrp="1"/>
          </p:cNvSpPr>
          <p:nvPr>
            <p:ph type="title"/>
          </p:nvPr>
        </p:nvSpPr>
        <p:spPr/>
        <p:txBody>
          <a:bodyPr/>
          <a:lstStyle/>
          <a:p>
            <a:r>
              <a:rPr lang="en-US" dirty="0"/>
              <a:t>4/6/2022	</a:t>
            </a:r>
          </a:p>
        </p:txBody>
      </p:sp>
      <p:sp>
        <p:nvSpPr>
          <p:cNvPr id="3" name="Content Placeholder 2">
            <a:extLst>
              <a:ext uri="{FF2B5EF4-FFF2-40B4-BE49-F238E27FC236}">
                <a16:creationId xmlns:a16="http://schemas.microsoft.com/office/drawing/2014/main" id="{5E3609ED-3DCC-48A3-AC77-B93922006BE0}"/>
              </a:ext>
            </a:extLst>
          </p:cNvPr>
          <p:cNvSpPr>
            <a:spLocks noGrp="1"/>
          </p:cNvSpPr>
          <p:nvPr>
            <p:ph idx="1"/>
          </p:nvPr>
        </p:nvSpPr>
        <p:spPr/>
        <p:txBody>
          <a:bodyPr/>
          <a:lstStyle/>
          <a:p>
            <a:r>
              <a:rPr lang="en-US" dirty="0"/>
              <a:t>Added the headers that I typically use for </a:t>
            </a:r>
            <a:r>
              <a:rPr lang="en-US" dirty="0" err="1"/>
              <a:t>PrusaSlicer</a:t>
            </a:r>
            <a:endParaRPr lang="en-US" dirty="0"/>
          </a:p>
          <a:p>
            <a:r>
              <a:rPr lang="en-US" dirty="0"/>
              <a:t>Extrusion was way more than I expected. Realized that’s because slicers I use depend on relative extrusion values, while Vespidae uses absolute extrusion coordinates, which results in major </a:t>
            </a:r>
            <a:r>
              <a:rPr lang="en-US" dirty="0" err="1"/>
              <a:t>overextrusion</a:t>
            </a:r>
            <a:r>
              <a:rPr lang="en-US" dirty="0"/>
              <a:t>.</a:t>
            </a:r>
          </a:p>
          <a:p>
            <a:r>
              <a:rPr lang="en-US" dirty="0"/>
              <a:t>Changing the extrusion to absolute stopped the </a:t>
            </a:r>
            <a:r>
              <a:rPr lang="en-US" dirty="0" err="1"/>
              <a:t>overextrusion</a:t>
            </a:r>
            <a:r>
              <a:rPr lang="en-US" dirty="0"/>
              <a:t>, but the default multiplier is not enough, there’s almost no extrusion coming out in that case. </a:t>
            </a:r>
          </a:p>
          <a:p>
            <a:r>
              <a:rPr lang="en-US" dirty="0"/>
              <a:t>Extrusion multiplier 5 gets closest to an expected print, but ends of circles become little blobs</a:t>
            </a:r>
          </a:p>
        </p:txBody>
      </p:sp>
    </p:spTree>
    <p:extLst>
      <p:ext uri="{BB962C8B-B14F-4D97-AF65-F5344CB8AC3E}">
        <p14:creationId xmlns:p14="http://schemas.microsoft.com/office/powerpoint/2010/main" val="2730993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832F-1BB9-3C73-75F3-CCB2A1875F1C}"/>
              </a:ext>
            </a:extLst>
          </p:cNvPr>
          <p:cNvSpPr>
            <a:spLocks noGrp="1"/>
          </p:cNvSpPr>
          <p:nvPr>
            <p:ph type="title"/>
          </p:nvPr>
        </p:nvSpPr>
        <p:spPr/>
        <p:txBody>
          <a:bodyPr/>
          <a:lstStyle/>
          <a:p>
            <a:r>
              <a:rPr lang="en-US" dirty="0"/>
              <a:t>08/03/2022 – Battery Prints</a:t>
            </a:r>
          </a:p>
        </p:txBody>
      </p:sp>
      <p:sp>
        <p:nvSpPr>
          <p:cNvPr id="3" name="Content Placeholder 2">
            <a:extLst>
              <a:ext uri="{FF2B5EF4-FFF2-40B4-BE49-F238E27FC236}">
                <a16:creationId xmlns:a16="http://schemas.microsoft.com/office/drawing/2014/main" id="{648861D0-3D45-F1EE-E102-8A2B14A40583}"/>
              </a:ext>
            </a:extLst>
          </p:cNvPr>
          <p:cNvSpPr>
            <a:spLocks noGrp="1"/>
          </p:cNvSpPr>
          <p:nvPr>
            <p:ph idx="1"/>
          </p:nvPr>
        </p:nvSpPr>
        <p:spPr/>
        <p:txBody>
          <a:bodyPr/>
          <a:lstStyle/>
          <a:p>
            <a:r>
              <a:rPr lang="en-US" dirty="0"/>
              <a:t>Tried to take some microscope pictures as well. Definitely need a better setup for this, but I’m thinking these pictures can be useful for showing quick improvements through rapid iterations?</a:t>
            </a:r>
          </a:p>
          <a:p>
            <a:r>
              <a:rPr lang="en-US" dirty="0"/>
              <a:t>That also requires a geometry that’s actually good… So far these pictures are only vaguely reminiscent of the geometries (though that’s also part of how PLA looks?)</a:t>
            </a:r>
          </a:p>
        </p:txBody>
      </p:sp>
      <p:pic>
        <p:nvPicPr>
          <p:cNvPr id="5" name="Picture 4">
            <a:extLst>
              <a:ext uri="{FF2B5EF4-FFF2-40B4-BE49-F238E27FC236}">
                <a16:creationId xmlns:a16="http://schemas.microsoft.com/office/drawing/2014/main" id="{DDD2A7D4-4111-62CE-2022-93813A5EFF20}"/>
              </a:ext>
            </a:extLst>
          </p:cNvPr>
          <p:cNvPicPr>
            <a:picLocks noChangeAspect="1"/>
          </p:cNvPicPr>
          <p:nvPr/>
        </p:nvPicPr>
        <p:blipFill rotWithShape="1">
          <a:blip r:embed="rId2">
            <a:extLst>
              <a:ext uri="{28A0092B-C50C-407E-A947-70E740481C1C}">
                <a14:useLocalDpi xmlns:a14="http://schemas.microsoft.com/office/drawing/2010/main" val="0"/>
              </a:ext>
            </a:extLst>
          </a:blip>
          <a:srcRect t="7525" b="53485"/>
          <a:stretch/>
        </p:blipFill>
        <p:spPr>
          <a:xfrm>
            <a:off x="281709" y="5421285"/>
            <a:ext cx="4853709" cy="1419342"/>
          </a:xfrm>
          <a:prstGeom prst="rect">
            <a:avLst/>
          </a:prstGeom>
        </p:spPr>
      </p:pic>
      <p:pic>
        <p:nvPicPr>
          <p:cNvPr id="7" name="Picture 6" descr="A picture containing orange&#10;&#10;Description automatically generated">
            <a:extLst>
              <a:ext uri="{FF2B5EF4-FFF2-40B4-BE49-F238E27FC236}">
                <a16:creationId xmlns:a16="http://schemas.microsoft.com/office/drawing/2014/main" id="{D9F4852F-1587-7E96-56C9-7171DA277DE7}"/>
              </a:ext>
            </a:extLst>
          </p:cNvPr>
          <p:cNvPicPr>
            <a:picLocks noChangeAspect="1"/>
          </p:cNvPicPr>
          <p:nvPr/>
        </p:nvPicPr>
        <p:blipFill rotWithShape="1">
          <a:blip r:embed="rId3">
            <a:extLst>
              <a:ext uri="{28A0092B-C50C-407E-A947-70E740481C1C}">
                <a14:useLocalDpi xmlns:a14="http://schemas.microsoft.com/office/drawing/2010/main" val="0"/>
              </a:ext>
            </a:extLst>
          </a:blip>
          <a:srcRect t="28637" b="35404"/>
          <a:stretch/>
        </p:blipFill>
        <p:spPr>
          <a:xfrm>
            <a:off x="6830291" y="4437429"/>
            <a:ext cx="5190836" cy="1399953"/>
          </a:xfrm>
          <a:prstGeom prst="rect">
            <a:avLst/>
          </a:prstGeom>
        </p:spPr>
      </p:pic>
      <p:pic>
        <p:nvPicPr>
          <p:cNvPr id="9" name="Picture 8">
            <a:extLst>
              <a:ext uri="{FF2B5EF4-FFF2-40B4-BE49-F238E27FC236}">
                <a16:creationId xmlns:a16="http://schemas.microsoft.com/office/drawing/2014/main" id="{93A7D6DF-4BDF-EA79-3732-705288496217}"/>
              </a:ext>
            </a:extLst>
          </p:cNvPr>
          <p:cNvPicPr>
            <a:picLocks noChangeAspect="1"/>
          </p:cNvPicPr>
          <p:nvPr/>
        </p:nvPicPr>
        <p:blipFill rotWithShape="1">
          <a:blip r:embed="rId4">
            <a:extLst>
              <a:ext uri="{28A0092B-C50C-407E-A947-70E740481C1C}">
                <a14:useLocalDpi xmlns:a14="http://schemas.microsoft.com/office/drawing/2010/main" val="0"/>
              </a:ext>
            </a:extLst>
          </a:blip>
          <a:srcRect t="33384" b="43687"/>
          <a:stretch/>
        </p:blipFill>
        <p:spPr>
          <a:xfrm>
            <a:off x="6830291" y="5837382"/>
            <a:ext cx="5190836" cy="892667"/>
          </a:xfrm>
          <a:prstGeom prst="rect">
            <a:avLst/>
          </a:prstGeom>
        </p:spPr>
      </p:pic>
      <p:pic>
        <p:nvPicPr>
          <p:cNvPr id="11" name="Picture 10">
            <a:extLst>
              <a:ext uri="{FF2B5EF4-FFF2-40B4-BE49-F238E27FC236}">
                <a16:creationId xmlns:a16="http://schemas.microsoft.com/office/drawing/2014/main" id="{A7DCA8B7-8F44-CC84-3DFD-776D2A74846D}"/>
              </a:ext>
            </a:extLst>
          </p:cNvPr>
          <p:cNvPicPr>
            <a:picLocks noChangeAspect="1"/>
          </p:cNvPicPr>
          <p:nvPr/>
        </p:nvPicPr>
        <p:blipFill rotWithShape="1">
          <a:blip r:embed="rId5">
            <a:extLst>
              <a:ext uri="{28A0092B-C50C-407E-A947-70E740481C1C}">
                <a14:useLocalDpi xmlns:a14="http://schemas.microsoft.com/office/drawing/2010/main" val="0"/>
              </a:ext>
            </a:extLst>
          </a:blip>
          <a:srcRect t="25505" b="47468"/>
          <a:stretch/>
        </p:blipFill>
        <p:spPr>
          <a:xfrm>
            <a:off x="281709" y="4437429"/>
            <a:ext cx="4853709" cy="983856"/>
          </a:xfrm>
          <a:prstGeom prst="rect">
            <a:avLst/>
          </a:prstGeom>
        </p:spPr>
      </p:pic>
      <p:sp>
        <p:nvSpPr>
          <p:cNvPr id="12" name="Arrow: Right 11">
            <a:extLst>
              <a:ext uri="{FF2B5EF4-FFF2-40B4-BE49-F238E27FC236}">
                <a16:creationId xmlns:a16="http://schemas.microsoft.com/office/drawing/2014/main" id="{CD33EB25-A600-BF7A-4E54-3DCF5DD47DFE}"/>
              </a:ext>
            </a:extLst>
          </p:cNvPr>
          <p:cNvSpPr/>
          <p:nvPr/>
        </p:nvSpPr>
        <p:spPr>
          <a:xfrm>
            <a:off x="5361710" y="5280070"/>
            <a:ext cx="1320799" cy="383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587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A0C7-6F96-6008-8650-479086D4A6D6}"/>
              </a:ext>
            </a:extLst>
          </p:cNvPr>
          <p:cNvSpPr>
            <a:spLocks noGrp="1"/>
          </p:cNvSpPr>
          <p:nvPr>
            <p:ph type="title"/>
          </p:nvPr>
        </p:nvSpPr>
        <p:spPr/>
        <p:txBody>
          <a:bodyPr/>
          <a:lstStyle/>
          <a:p>
            <a:r>
              <a:rPr lang="en-US" dirty="0"/>
              <a:t>08/03/2022 – Battery Prints (Videos)</a:t>
            </a:r>
          </a:p>
        </p:txBody>
      </p:sp>
      <p:sp>
        <p:nvSpPr>
          <p:cNvPr id="3" name="Content Placeholder 2">
            <a:extLst>
              <a:ext uri="{FF2B5EF4-FFF2-40B4-BE49-F238E27FC236}">
                <a16:creationId xmlns:a16="http://schemas.microsoft.com/office/drawing/2014/main" id="{859DD5D8-9CCD-3881-6CCB-0493822BF4B7}"/>
              </a:ext>
            </a:extLst>
          </p:cNvPr>
          <p:cNvSpPr>
            <a:spLocks noGrp="1"/>
          </p:cNvSpPr>
          <p:nvPr>
            <p:ph idx="1"/>
          </p:nvPr>
        </p:nvSpPr>
        <p:spPr/>
        <p:txBody>
          <a:bodyPr/>
          <a:lstStyle/>
          <a:p>
            <a:r>
              <a:rPr lang="en-US" dirty="0"/>
              <a:t>I took some videos of the prints! They’re in a folder in the test log so that this doesn’t become a ridiculously big </a:t>
            </a:r>
            <a:r>
              <a:rPr lang="en-US" dirty="0" err="1"/>
              <a:t>powerpoint</a:t>
            </a:r>
            <a:r>
              <a:rPr lang="en-US" dirty="0"/>
              <a:t>. </a:t>
            </a:r>
          </a:p>
          <a:p>
            <a:r>
              <a:rPr lang="en-US" dirty="0"/>
              <a:t>These prints also take a while right now, and I think it could probably be faster</a:t>
            </a:r>
          </a:p>
        </p:txBody>
      </p:sp>
    </p:spTree>
    <p:extLst>
      <p:ext uri="{BB962C8B-B14F-4D97-AF65-F5344CB8AC3E}">
        <p14:creationId xmlns:p14="http://schemas.microsoft.com/office/powerpoint/2010/main" val="3783011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C11C-86E7-3ADB-FFEA-E021EB54B80C}"/>
              </a:ext>
            </a:extLst>
          </p:cNvPr>
          <p:cNvSpPr>
            <a:spLocks noGrp="1"/>
          </p:cNvSpPr>
          <p:nvPr>
            <p:ph type="title"/>
          </p:nvPr>
        </p:nvSpPr>
        <p:spPr/>
        <p:txBody>
          <a:bodyPr/>
          <a:lstStyle/>
          <a:p>
            <a:r>
              <a:rPr lang="en-US" dirty="0"/>
              <a:t>08/03/2022 – Battery Toolpath Adjustment</a:t>
            </a:r>
          </a:p>
        </p:txBody>
      </p:sp>
      <p:sp>
        <p:nvSpPr>
          <p:cNvPr id="3" name="Content Placeholder 2">
            <a:extLst>
              <a:ext uri="{FF2B5EF4-FFF2-40B4-BE49-F238E27FC236}">
                <a16:creationId xmlns:a16="http://schemas.microsoft.com/office/drawing/2014/main" id="{D49E1BD9-4976-1189-78C1-5D138A162E32}"/>
              </a:ext>
            </a:extLst>
          </p:cNvPr>
          <p:cNvSpPr>
            <a:spLocks noGrp="1"/>
          </p:cNvSpPr>
          <p:nvPr>
            <p:ph idx="1"/>
          </p:nvPr>
        </p:nvSpPr>
        <p:spPr/>
        <p:txBody>
          <a:bodyPr/>
          <a:lstStyle/>
          <a:p>
            <a:r>
              <a:rPr lang="en-US" dirty="0"/>
              <a:t>Adjusting Battery toolpath so the separator (yellow) can be a bit more distinct (larger yellow areas)</a:t>
            </a:r>
          </a:p>
          <a:p>
            <a:r>
              <a:rPr lang="en-US" dirty="0"/>
              <a:t>Video of print is also in folder. Side views are not pretty. Will try to clean it up and take some microscope cross sections tomorrow</a:t>
            </a:r>
          </a:p>
        </p:txBody>
      </p:sp>
      <p:pic>
        <p:nvPicPr>
          <p:cNvPr id="5" name="Picture 4">
            <a:extLst>
              <a:ext uri="{FF2B5EF4-FFF2-40B4-BE49-F238E27FC236}">
                <a16:creationId xmlns:a16="http://schemas.microsoft.com/office/drawing/2014/main" id="{4291ECE4-BEA7-266B-B33A-30D5E10B5D63}"/>
              </a:ext>
            </a:extLst>
          </p:cNvPr>
          <p:cNvPicPr>
            <a:picLocks noChangeAspect="1"/>
          </p:cNvPicPr>
          <p:nvPr/>
        </p:nvPicPr>
        <p:blipFill>
          <a:blip r:embed="rId2"/>
          <a:stretch>
            <a:fillRect/>
          </a:stretch>
        </p:blipFill>
        <p:spPr>
          <a:xfrm>
            <a:off x="1093044" y="3634335"/>
            <a:ext cx="5325404" cy="3017226"/>
          </a:xfrm>
          <a:prstGeom prst="rect">
            <a:avLst/>
          </a:prstGeom>
        </p:spPr>
      </p:pic>
    </p:spTree>
    <p:extLst>
      <p:ext uri="{BB962C8B-B14F-4D97-AF65-F5344CB8AC3E}">
        <p14:creationId xmlns:p14="http://schemas.microsoft.com/office/powerpoint/2010/main" val="2506473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F2C1-F4D6-2EC0-094B-5429AECBFEF3}"/>
              </a:ext>
            </a:extLst>
          </p:cNvPr>
          <p:cNvSpPr>
            <a:spLocks noGrp="1"/>
          </p:cNvSpPr>
          <p:nvPr>
            <p:ph type="title"/>
          </p:nvPr>
        </p:nvSpPr>
        <p:spPr/>
        <p:txBody>
          <a:bodyPr/>
          <a:lstStyle/>
          <a:p>
            <a:r>
              <a:rPr lang="en-US" dirty="0"/>
              <a:t>08/10/2022 – T12 Battery (Extrude + Syringe)</a:t>
            </a:r>
          </a:p>
        </p:txBody>
      </p:sp>
      <p:sp>
        <p:nvSpPr>
          <p:cNvPr id="3" name="Content Placeholder 2">
            <a:extLst>
              <a:ext uri="{FF2B5EF4-FFF2-40B4-BE49-F238E27FC236}">
                <a16:creationId xmlns:a16="http://schemas.microsoft.com/office/drawing/2014/main" id="{06D5EBFD-771A-4D2E-FE55-18600A1C44B1}"/>
              </a:ext>
            </a:extLst>
          </p:cNvPr>
          <p:cNvSpPr>
            <a:spLocks noGrp="1"/>
          </p:cNvSpPr>
          <p:nvPr>
            <p:ph idx="1"/>
          </p:nvPr>
        </p:nvSpPr>
        <p:spPr>
          <a:xfrm>
            <a:off x="838200" y="1825625"/>
            <a:ext cx="10515600" cy="4612120"/>
          </a:xfrm>
        </p:spPr>
        <p:txBody>
          <a:bodyPr>
            <a:normAutofit fontScale="92500" lnSpcReduction="20000"/>
          </a:bodyPr>
          <a:lstStyle/>
          <a:p>
            <a:r>
              <a:rPr lang="en-US" dirty="0"/>
              <a:t>Updated battery toolpaths &amp; grasshopper for a dual extrude and syringe option. This is probably the biggest case for why this particular design can’t be handled by commercial slicers, since we have digital on/off of syringes but also need extrusion</a:t>
            </a:r>
          </a:p>
          <a:p>
            <a:r>
              <a:rPr lang="en-US" dirty="0"/>
              <a:t>Other patterns could also help demonstrate why we need Vespidae (especially for some pillar designs </a:t>
            </a:r>
          </a:p>
          <a:p>
            <a:r>
              <a:rPr lang="en-US" dirty="0"/>
              <a:t>Video is uploaded and Vespidae now can handle generic solutions w/ extrusion &amp; syringe, sorting by layer. Can’t handle sort by extrusion type in this case, but for now that’s okay.</a:t>
            </a:r>
          </a:p>
          <a:p>
            <a:r>
              <a:rPr lang="en-US" dirty="0"/>
              <a:t>The actual code works fine, but with the </a:t>
            </a:r>
            <a:r>
              <a:rPr lang="en-US" dirty="0" err="1"/>
              <a:t>hairgel</a:t>
            </a:r>
            <a:r>
              <a:rPr lang="en-US" dirty="0"/>
              <a:t> extrusion, I can’t actually extrude PLA onto it because it doesn’t adhere. Adhesion is potentially less of a concern later on because the separator ink can be cured to a solid, ceramic-like state but for now this doesn’t work</a:t>
            </a:r>
          </a:p>
          <a:p>
            <a:r>
              <a:rPr lang="en-US" dirty="0"/>
              <a:t>Video included</a:t>
            </a:r>
          </a:p>
        </p:txBody>
      </p:sp>
    </p:spTree>
    <p:extLst>
      <p:ext uri="{BB962C8B-B14F-4D97-AF65-F5344CB8AC3E}">
        <p14:creationId xmlns:p14="http://schemas.microsoft.com/office/powerpoint/2010/main" val="616476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AA47-6EDE-0888-9A43-ABE0778381CA}"/>
              </a:ext>
            </a:extLst>
          </p:cNvPr>
          <p:cNvSpPr>
            <a:spLocks noGrp="1"/>
          </p:cNvSpPr>
          <p:nvPr>
            <p:ph type="title"/>
          </p:nvPr>
        </p:nvSpPr>
        <p:spPr/>
        <p:txBody>
          <a:bodyPr/>
          <a:lstStyle/>
          <a:p>
            <a:r>
              <a:rPr lang="en-US" dirty="0"/>
              <a:t>08/10/2022 – T12 Battery (Extrude &amp; Syringe)</a:t>
            </a:r>
          </a:p>
        </p:txBody>
      </p:sp>
      <p:sp>
        <p:nvSpPr>
          <p:cNvPr id="3" name="Content Placeholder 2">
            <a:extLst>
              <a:ext uri="{FF2B5EF4-FFF2-40B4-BE49-F238E27FC236}">
                <a16:creationId xmlns:a16="http://schemas.microsoft.com/office/drawing/2014/main" id="{3BB83C14-41E5-4E4C-2D9E-E5BECA66250C}"/>
              </a:ext>
            </a:extLst>
          </p:cNvPr>
          <p:cNvSpPr>
            <a:spLocks noGrp="1"/>
          </p:cNvSpPr>
          <p:nvPr>
            <p:ph idx="1"/>
          </p:nvPr>
        </p:nvSpPr>
        <p:spPr/>
        <p:txBody>
          <a:bodyPr>
            <a:normAutofit fontScale="85000" lnSpcReduction="10000"/>
          </a:bodyPr>
          <a:lstStyle/>
          <a:p>
            <a:pPr marL="0" indent="0">
              <a:buNone/>
            </a:pPr>
            <a:r>
              <a:rPr lang="en-US" dirty="0"/>
              <a:t>What I wrote on discord for tracking:</a:t>
            </a:r>
          </a:p>
          <a:p>
            <a:pPr marL="0" indent="0">
              <a:buNone/>
            </a:pPr>
            <a:endParaRPr lang="en-US" dirty="0"/>
          </a:p>
          <a:p>
            <a:pPr algn="l" fontAlgn="base">
              <a:buFont typeface="+mj-lt"/>
              <a:buAutoNum type="arabicPeriod"/>
            </a:pPr>
            <a:r>
              <a:rPr lang="en-US" b="0" i="0" dirty="0">
                <a:solidFill>
                  <a:srgbClr val="000000"/>
                </a:solidFill>
                <a:effectLst/>
                <a:latin typeface="inherit"/>
              </a:rPr>
              <a:t>okay </a:t>
            </a:r>
            <a:r>
              <a:rPr lang="en-US" b="0" i="0" dirty="0" err="1">
                <a:solidFill>
                  <a:srgbClr val="000000"/>
                </a:solidFill>
                <a:effectLst/>
                <a:latin typeface="inherit"/>
              </a:rPr>
              <a:t>i</a:t>
            </a:r>
            <a:r>
              <a:rPr lang="en-US" b="0" i="0" dirty="0">
                <a:solidFill>
                  <a:srgbClr val="000000"/>
                </a:solidFill>
                <a:effectLst/>
                <a:latin typeface="inherit"/>
              </a:rPr>
              <a:t> finished editing the solver (generic) so that it can support extrusion &amp; on/off syringe. This is probably the most compelling case for Vespidae with the current battery geometry besides trying to achieve the resolutions necessary because </a:t>
            </a:r>
            <a:r>
              <a:rPr lang="en-US" b="0" i="0" dirty="0" err="1">
                <a:solidFill>
                  <a:srgbClr val="000000"/>
                </a:solidFill>
                <a:effectLst/>
                <a:latin typeface="inherit"/>
              </a:rPr>
              <a:t>i</a:t>
            </a:r>
            <a:r>
              <a:rPr lang="en-US" b="0" i="0" dirty="0">
                <a:solidFill>
                  <a:srgbClr val="000000"/>
                </a:solidFill>
                <a:effectLst/>
                <a:latin typeface="inherit"/>
              </a:rPr>
              <a:t> don't think you can do this with regular slicers. Right now I was doing layer by layer, but if it works with the materials, I would actually like to skip a couple of syringe layers and then fill in the gaps at the very end</a:t>
            </a:r>
          </a:p>
          <a:p>
            <a:pPr algn="l" fontAlgn="base">
              <a:buFont typeface="+mj-lt"/>
              <a:buAutoNum type="arabicPeriod"/>
            </a:pPr>
            <a:r>
              <a:rPr lang="en-US" b="0" i="0" dirty="0">
                <a:solidFill>
                  <a:srgbClr val="000000"/>
                </a:solidFill>
                <a:effectLst/>
                <a:latin typeface="inherit"/>
              </a:rPr>
              <a:t>unfortunately with printing </a:t>
            </a:r>
            <a:r>
              <a:rPr lang="en-US" b="0" i="0" dirty="0" err="1">
                <a:solidFill>
                  <a:srgbClr val="000000"/>
                </a:solidFill>
                <a:effectLst/>
                <a:latin typeface="inherit"/>
              </a:rPr>
              <a:t>hairgel</a:t>
            </a:r>
            <a:r>
              <a:rPr lang="en-US" b="0" i="0" dirty="0">
                <a:solidFill>
                  <a:srgbClr val="000000"/>
                </a:solidFill>
                <a:effectLst/>
                <a:latin typeface="inherit"/>
              </a:rPr>
              <a:t>, the problem end up being the PLA won't adhere to it so I end up with a pretty bad print, so </a:t>
            </a:r>
            <a:r>
              <a:rPr lang="en-US" b="0" i="0" dirty="0" err="1">
                <a:solidFill>
                  <a:srgbClr val="000000"/>
                </a:solidFill>
                <a:effectLst/>
                <a:latin typeface="inherit"/>
              </a:rPr>
              <a:t>i</a:t>
            </a:r>
            <a:r>
              <a:rPr lang="en-US" b="0" i="0" dirty="0">
                <a:solidFill>
                  <a:srgbClr val="000000"/>
                </a:solidFill>
                <a:effectLst/>
                <a:latin typeface="inherit"/>
              </a:rPr>
              <a:t> pivoted back to printing with all extrusion. I got some better videos and the cross sections get closer to what </a:t>
            </a:r>
            <a:r>
              <a:rPr lang="en-US" b="0" i="0" dirty="0" err="1">
                <a:solidFill>
                  <a:srgbClr val="000000"/>
                </a:solidFill>
                <a:effectLst/>
                <a:latin typeface="inherit"/>
              </a:rPr>
              <a:t>i</a:t>
            </a:r>
            <a:r>
              <a:rPr lang="en-US" b="0" i="0" dirty="0">
                <a:solidFill>
                  <a:srgbClr val="000000"/>
                </a:solidFill>
                <a:effectLst/>
                <a:latin typeface="inherit"/>
              </a:rPr>
              <a:t> want battery wise. I haven't done any measurement, but this is 5 layers stuffed into approximately .5mm thickness?</a:t>
            </a:r>
          </a:p>
          <a:p>
            <a:pPr marL="0" indent="0">
              <a:buNone/>
            </a:pPr>
            <a:endParaRPr lang="en-US" dirty="0"/>
          </a:p>
        </p:txBody>
      </p:sp>
    </p:spTree>
    <p:extLst>
      <p:ext uri="{BB962C8B-B14F-4D97-AF65-F5344CB8AC3E}">
        <p14:creationId xmlns:p14="http://schemas.microsoft.com/office/powerpoint/2010/main" val="1691873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C7C0-45FD-35B3-84BD-2140C5174BC8}"/>
              </a:ext>
            </a:extLst>
          </p:cNvPr>
          <p:cNvSpPr>
            <a:spLocks noGrp="1"/>
          </p:cNvSpPr>
          <p:nvPr>
            <p:ph type="title"/>
          </p:nvPr>
        </p:nvSpPr>
        <p:spPr/>
        <p:txBody>
          <a:bodyPr/>
          <a:lstStyle/>
          <a:p>
            <a:r>
              <a:rPr lang="en-US" dirty="0"/>
              <a:t>08/10/2022 – T13 Battery Toolpaths (Extrude)</a:t>
            </a:r>
          </a:p>
        </p:txBody>
      </p:sp>
      <p:sp>
        <p:nvSpPr>
          <p:cNvPr id="3" name="Content Placeholder 2">
            <a:extLst>
              <a:ext uri="{FF2B5EF4-FFF2-40B4-BE49-F238E27FC236}">
                <a16:creationId xmlns:a16="http://schemas.microsoft.com/office/drawing/2014/main" id="{F5A2AA93-C547-45F1-E9D7-657F79D504AD}"/>
              </a:ext>
            </a:extLst>
          </p:cNvPr>
          <p:cNvSpPr>
            <a:spLocks noGrp="1"/>
          </p:cNvSpPr>
          <p:nvPr>
            <p:ph idx="1"/>
          </p:nvPr>
        </p:nvSpPr>
        <p:spPr/>
        <p:txBody>
          <a:bodyPr/>
          <a:lstStyle/>
          <a:p>
            <a:r>
              <a:rPr lang="en-US" dirty="0"/>
              <a:t>Updated toolpaths to better see cross section &amp; improve quality of prints</a:t>
            </a:r>
          </a:p>
          <a:p>
            <a:r>
              <a:rPr lang="en-US" dirty="0"/>
              <a:t>Glass slides (top/bottom) each ~1mm thick</a:t>
            </a:r>
          </a:p>
          <a:p>
            <a:r>
              <a:rPr lang="en-US" dirty="0"/>
              <a:t>Achieving better resolution, closer to the </a:t>
            </a:r>
          </a:p>
          <a:p>
            <a:pPr marL="0" indent="0">
              <a:buNone/>
            </a:pPr>
            <a:r>
              <a:rPr lang="en-US" dirty="0"/>
              <a:t>Interdigitated trench design from slide 18</a:t>
            </a:r>
          </a:p>
          <a:p>
            <a:endParaRPr lang="en-US" dirty="0"/>
          </a:p>
        </p:txBody>
      </p:sp>
      <p:pic>
        <p:nvPicPr>
          <p:cNvPr id="5" name="Picture 4" descr="A body of water with a beach and mountains in the background&#10;&#10;Description automatically generated with low confidence">
            <a:extLst>
              <a:ext uri="{FF2B5EF4-FFF2-40B4-BE49-F238E27FC236}">
                <a16:creationId xmlns:a16="http://schemas.microsoft.com/office/drawing/2014/main" id="{D914DDF9-D82C-394A-42EB-794688D0BDE3}"/>
              </a:ext>
            </a:extLst>
          </p:cNvPr>
          <p:cNvPicPr>
            <a:picLocks noChangeAspect="1"/>
          </p:cNvPicPr>
          <p:nvPr/>
        </p:nvPicPr>
        <p:blipFill rotWithShape="1">
          <a:blip r:embed="rId2">
            <a:extLst>
              <a:ext uri="{28A0092B-C50C-407E-A947-70E740481C1C}">
                <a14:useLocalDpi xmlns:a14="http://schemas.microsoft.com/office/drawing/2010/main" val="0"/>
              </a:ext>
            </a:extLst>
          </a:blip>
          <a:srcRect t="19461" b="21020"/>
          <a:stretch/>
        </p:blipFill>
        <p:spPr>
          <a:xfrm>
            <a:off x="3299378" y="4197731"/>
            <a:ext cx="3881491" cy="1299481"/>
          </a:xfrm>
          <a:prstGeom prst="rect">
            <a:avLst/>
          </a:prstGeom>
        </p:spPr>
      </p:pic>
      <p:pic>
        <p:nvPicPr>
          <p:cNvPr id="7" name="Picture 6">
            <a:extLst>
              <a:ext uri="{FF2B5EF4-FFF2-40B4-BE49-F238E27FC236}">
                <a16:creationId xmlns:a16="http://schemas.microsoft.com/office/drawing/2014/main" id="{C885718D-192E-C572-A8F3-8087A7186583}"/>
              </a:ext>
            </a:extLst>
          </p:cNvPr>
          <p:cNvPicPr>
            <a:picLocks noChangeAspect="1"/>
          </p:cNvPicPr>
          <p:nvPr/>
        </p:nvPicPr>
        <p:blipFill rotWithShape="1">
          <a:blip r:embed="rId3">
            <a:extLst>
              <a:ext uri="{28A0092B-C50C-407E-A947-70E740481C1C}">
                <a14:useLocalDpi xmlns:a14="http://schemas.microsoft.com/office/drawing/2010/main" val="0"/>
              </a:ext>
            </a:extLst>
          </a:blip>
          <a:srcRect t="20606" b="20814"/>
          <a:stretch/>
        </p:blipFill>
        <p:spPr>
          <a:xfrm>
            <a:off x="3295656" y="5536855"/>
            <a:ext cx="3885213" cy="128021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F8B9033-39FA-2BF6-FD6E-420F7BD31C69}"/>
              </a:ext>
            </a:extLst>
          </p:cNvPr>
          <p:cNvPicPr>
            <a:picLocks noChangeAspect="1"/>
          </p:cNvPicPr>
          <p:nvPr/>
        </p:nvPicPr>
        <p:blipFill rotWithShape="1">
          <a:blip r:embed="rId4">
            <a:extLst>
              <a:ext uri="{28A0092B-C50C-407E-A947-70E740481C1C}">
                <a14:useLocalDpi xmlns:a14="http://schemas.microsoft.com/office/drawing/2010/main" val="0"/>
              </a:ext>
            </a:extLst>
          </a:blip>
          <a:srcRect t="14208" b="27212"/>
          <a:stretch/>
        </p:blipFill>
        <p:spPr>
          <a:xfrm>
            <a:off x="7606148" y="5364150"/>
            <a:ext cx="4533552" cy="1493850"/>
          </a:xfrm>
          <a:prstGeom prst="rect">
            <a:avLst/>
          </a:prstGeom>
        </p:spPr>
      </p:pic>
      <p:pic>
        <p:nvPicPr>
          <p:cNvPr id="11" name="Picture 10" descr="A picture containing text, sign&#10;&#10;Description automatically generated">
            <a:extLst>
              <a:ext uri="{FF2B5EF4-FFF2-40B4-BE49-F238E27FC236}">
                <a16:creationId xmlns:a16="http://schemas.microsoft.com/office/drawing/2014/main" id="{2E7234A7-CCE5-E0A9-1D77-D68A52F399E3}"/>
              </a:ext>
            </a:extLst>
          </p:cNvPr>
          <p:cNvPicPr>
            <a:picLocks noChangeAspect="1"/>
          </p:cNvPicPr>
          <p:nvPr/>
        </p:nvPicPr>
        <p:blipFill rotWithShape="1">
          <a:blip r:embed="rId5">
            <a:extLst>
              <a:ext uri="{28A0092B-C50C-407E-A947-70E740481C1C}">
                <a14:useLocalDpi xmlns:a14="http://schemas.microsoft.com/office/drawing/2010/main" val="0"/>
              </a:ext>
            </a:extLst>
          </a:blip>
          <a:srcRect t="21212" b="19462"/>
          <a:stretch/>
        </p:blipFill>
        <p:spPr>
          <a:xfrm>
            <a:off x="7606147" y="3783779"/>
            <a:ext cx="4533552" cy="1512901"/>
          </a:xfrm>
          <a:prstGeom prst="rect">
            <a:avLst/>
          </a:prstGeom>
        </p:spPr>
      </p:pic>
      <p:pic>
        <p:nvPicPr>
          <p:cNvPr id="13" name="Picture 12">
            <a:extLst>
              <a:ext uri="{FF2B5EF4-FFF2-40B4-BE49-F238E27FC236}">
                <a16:creationId xmlns:a16="http://schemas.microsoft.com/office/drawing/2014/main" id="{39021D1A-E09A-D50A-6D23-7E92DA8FCF62}"/>
              </a:ext>
            </a:extLst>
          </p:cNvPr>
          <p:cNvPicPr>
            <a:picLocks noChangeAspect="1"/>
          </p:cNvPicPr>
          <p:nvPr/>
        </p:nvPicPr>
        <p:blipFill rotWithShape="1">
          <a:blip r:embed="rId6">
            <a:extLst>
              <a:ext uri="{28A0092B-C50C-407E-A947-70E740481C1C}">
                <a14:useLocalDpi xmlns:a14="http://schemas.microsoft.com/office/drawing/2010/main" val="0"/>
              </a:ext>
            </a:extLst>
          </a:blip>
          <a:srcRect t="24652" b="16768"/>
          <a:stretch/>
        </p:blipFill>
        <p:spPr>
          <a:xfrm>
            <a:off x="7606148" y="2222460"/>
            <a:ext cx="4533552" cy="1493850"/>
          </a:xfrm>
          <a:prstGeom prst="rect">
            <a:avLst/>
          </a:prstGeom>
        </p:spPr>
      </p:pic>
    </p:spTree>
    <p:extLst>
      <p:ext uri="{BB962C8B-B14F-4D97-AF65-F5344CB8AC3E}">
        <p14:creationId xmlns:p14="http://schemas.microsoft.com/office/powerpoint/2010/main" val="767405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1FF9-5487-C14C-BE85-3899B08440E7}"/>
              </a:ext>
            </a:extLst>
          </p:cNvPr>
          <p:cNvSpPr>
            <a:spLocks noGrp="1"/>
          </p:cNvSpPr>
          <p:nvPr>
            <p:ph type="title"/>
          </p:nvPr>
        </p:nvSpPr>
        <p:spPr/>
        <p:txBody>
          <a:bodyPr/>
          <a:lstStyle/>
          <a:p>
            <a:r>
              <a:rPr lang="en-US" dirty="0"/>
              <a:t>08/10/2022 – T13 Battery Toolpaths (Extrude)</a:t>
            </a:r>
          </a:p>
        </p:txBody>
      </p:sp>
      <p:sp>
        <p:nvSpPr>
          <p:cNvPr id="3" name="Content Placeholder 2">
            <a:extLst>
              <a:ext uri="{FF2B5EF4-FFF2-40B4-BE49-F238E27FC236}">
                <a16:creationId xmlns:a16="http://schemas.microsoft.com/office/drawing/2014/main" id="{BB9FA8EE-C8D6-7617-CEDB-89269A05CAC8}"/>
              </a:ext>
            </a:extLst>
          </p:cNvPr>
          <p:cNvSpPr>
            <a:spLocks noGrp="1"/>
          </p:cNvSpPr>
          <p:nvPr>
            <p:ph idx="1"/>
          </p:nvPr>
        </p:nvSpPr>
        <p:spPr/>
        <p:txBody>
          <a:bodyPr/>
          <a:lstStyle/>
          <a:p>
            <a:r>
              <a:rPr lang="en-US" dirty="0"/>
              <a:t>Videos are uploaded</a:t>
            </a:r>
          </a:p>
          <a:p>
            <a:r>
              <a:rPr lang="en-US" dirty="0"/>
              <a:t>The side view is really ugly, but also shows areas for improvement. Still need to take improve retract/dispense to get rid of the oozing at beginning &amp; end. Not sure how to go about this</a:t>
            </a:r>
          </a:p>
          <a:p>
            <a:r>
              <a:rPr lang="en-US" dirty="0"/>
              <a:t>Also there’s a weird thing in the sort where it seems to not be sorting by tool, or sorts by extrusion type first. Will look into that.</a:t>
            </a:r>
          </a:p>
        </p:txBody>
      </p:sp>
    </p:spTree>
    <p:extLst>
      <p:ext uri="{BB962C8B-B14F-4D97-AF65-F5344CB8AC3E}">
        <p14:creationId xmlns:p14="http://schemas.microsoft.com/office/powerpoint/2010/main" val="72658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6861-BBBB-40E0-87F4-E77DD713C8D7}"/>
              </a:ext>
            </a:extLst>
          </p:cNvPr>
          <p:cNvSpPr>
            <a:spLocks noGrp="1"/>
          </p:cNvSpPr>
          <p:nvPr>
            <p:ph type="title"/>
          </p:nvPr>
        </p:nvSpPr>
        <p:spPr/>
        <p:txBody>
          <a:bodyPr/>
          <a:lstStyle/>
          <a:p>
            <a:r>
              <a:rPr lang="en-US" dirty="0"/>
              <a:t>4/6/2022</a:t>
            </a:r>
          </a:p>
        </p:txBody>
      </p:sp>
      <p:pic>
        <p:nvPicPr>
          <p:cNvPr id="5" name="Content Placeholder 4">
            <a:extLst>
              <a:ext uri="{FF2B5EF4-FFF2-40B4-BE49-F238E27FC236}">
                <a16:creationId xmlns:a16="http://schemas.microsoft.com/office/drawing/2014/main" id="{4208E6BE-01FD-405D-956A-7400ED5EA5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32" t="31835" r="21969" b="19345"/>
          <a:stretch/>
        </p:blipFill>
        <p:spPr>
          <a:xfrm>
            <a:off x="7272635" y="2590801"/>
            <a:ext cx="3806384" cy="3278908"/>
          </a:xfrm>
        </p:spPr>
      </p:pic>
      <p:pic>
        <p:nvPicPr>
          <p:cNvPr id="7" name="Picture 6" descr="A red and white circle on a grey surface&#10;&#10;Description automatically generated with low confidence">
            <a:extLst>
              <a:ext uri="{FF2B5EF4-FFF2-40B4-BE49-F238E27FC236}">
                <a16:creationId xmlns:a16="http://schemas.microsoft.com/office/drawing/2014/main" id="{34938FBC-94D5-4E1A-9F92-3BDD7381DACE}"/>
              </a:ext>
            </a:extLst>
          </p:cNvPr>
          <p:cNvPicPr>
            <a:picLocks noChangeAspect="1"/>
          </p:cNvPicPr>
          <p:nvPr/>
        </p:nvPicPr>
        <p:blipFill rotWithShape="1">
          <a:blip r:embed="rId3">
            <a:extLst>
              <a:ext uri="{28A0092B-C50C-407E-A947-70E740481C1C}">
                <a14:useLocalDpi xmlns:a14="http://schemas.microsoft.com/office/drawing/2010/main" val="0"/>
              </a:ext>
            </a:extLst>
          </a:blip>
          <a:srcRect l="27508" t="21566" r="25372" b="24410"/>
          <a:stretch/>
        </p:blipFill>
        <p:spPr>
          <a:xfrm>
            <a:off x="1764144" y="2590801"/>
            <a:ext cx="3811821" cy="3278908"/>
          </a:xfrm>
          <a:prstGeom prst="rect">
            <a:avLst/>
          </a:prstGeom>
        </p:spPr>
      </p:pic>
      <p:sp>
        <p:nvSpPr>
          <p:cNvPr id="8" name="TextBox 7">
            <a:extLst>
              <a:ext uri="{FF2B5EF4-FFF2-40B4-BE49-F238E27FC236}">
                <a16:creationId xmlns:a16="http://schemas.microsoft.com/office/drawing/2014/main" id="{E5F31514-F915-47CE-90FD-8954BC41E346}"/>
              </a:ext>
            </a:extLst>
          </p:cNvPr>
          <p:cNvSpPr txBox="1"/>
          <p:nvPr/>
        </p:nvSpPr>
        <p:spPr>
          <a:xfrm>
            <a:off x="7718790" y="2031999"/>
            <a:ext cx="3152409" cy="646331"/>
          </a:xfrm>
          <a:prstGeom prst="rect">
            <a:avLst/>
          </a:prstGeom>
          <a:noFill/>
        </p:spPr>
        <p:txBody>
          <a:bodyPr wrap="square" rtlCol="0">
            <a:spAutoFit/>
          </a:bodyPr>
          <a:lstStyle/>
          <a:p>
            <a:r>
              <a:rPr lang="en-US" dirty="0"/>
              <a:t>Extrusion w/ 5x multiplier. Blobs at end of each curve</a:t>
            </a:r>
          </a:p>
        </p:txBody>
      </p:sp>
      <p:sp>
        <p:nvSpPr>
          <p:cNvPr id="9" name="TextBox 8">
            <a:extLst>
              <a:ext uri="{FF2B5EF4-FFF2-40B4-BE49-F238E27FC236}">
                <a16:creationId xmlns:a16="http://schemas.microsoft.com/office/drawing/2014/main" id="{18C1F381-5034-4A0C-A5B8-E431E0CA9C32}"/>
              </a:ext>
            </a:extLst>
          </p:cNvPr>
          <p:cNvSpPr txBox="1"/>
          <p:nvPr/>
        </p:nvSpPr>
        <p:spPr>
          <a:xfrm>
            <a:off x="2230582" y="2152073"/>
            <a:ext cx="2128982" cy="646331"/>
          </a:xfrm>
          <a:prstGeom prst="rect">
            <a:avLst/>
          </a:prstGeom>
          <a:noFill/>
        </p:spPr>
        <p:txBody>
          <a:bodyPr wrap="square" rtlCol="0">
            <a:spAutoFit/>
          </a:bodyPr>
          <a:lstStyle/>
          <a:p>
            <a:r>
              <a:rPr lang="en-US" dirty="0"/>
              <a:t>When extrusion set to relative</a:t>
            </a:r>
          </a:p>
        </p:txBody>
      </p:sp>
    </p:spTree>
    <p:extLst>
      <p:ext uri="{BB962C8B-B14F-4D97-AF65-F5344CB8AC3E}">
        <p14:creationId xmlns:p14="http://schemas.microsoft.com/office/powerpoint/2010/main" val="370535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45EC-54C1-4CD8-B2F4-4D9E2E3389D0}"/>
              </a:ext>
            </a:extLst>
          </p:cNvPr>
          <p:cNvSpPr>
            <a:spLocks noGrp="1"/>
          </p:cNvSpPr>
          <p:nvPr>
            <p:ph type="title"/>
          </p:nvPr>
        </p:nvSpPr>
        <p:spPr/>
        <p:txBody>
          <a:bodyPr/>
          <a:lstStyle/>
          <a:p>
            <a:r>
              <a:rPr lang="en-US" dirty="0"/>
              <a:t>4/6/2022 Thoughts</a:t>
            </a:r>
          </a:p>
        </p:txBody>
      </p:sp>
      <p:sp>
        <p:nvSpPr>
          <p:cNvPr id="3" name="Content Placeholder 2">
            <a:extLst>
              <a:ext uri="{FF2B5EF4-FFF2-40B4-BE49-F238E27FC236}">
                <a16:creationId xmlns:a16="http://schemas.microsoft.com/office/drawing/2014/main" id="{C74AF432-D5A2-4967-982E-85F92374EE4F}"/>
              </a:ext>
            </a:extLst>
          </p:cNvPr>
          <p:cNvSpPr>
            <a:spLocks noGrp="1"/>
          </p:cNvSpPr>
          <p:nvPr>
            <p:ph idx="1"/>
          </p:nvPr>
        </p:nvSpPr>
        <p:spPr/>
        <p:txBody>
          <a:bodyPr>
            <a:normAutofit lnSpcReduction="10000"/>
          </a:bodyPr>
          <a:lstStyle/>
          <a:p>
            <a:r>
              <a:rPr lang="en-US" dirty="0"/>
              <a:t>The work and upload process is very convenient, feedback loop is much tighter from making small edits to printing</a:t>
            </a:r>
          </a:p>
          <a:p>
            <a:r>
              <a:rPr lang="en-US" dirty="0"/>
              <a:t>Extrusion multiplier/equation probably needs to be tweaked since a 5x multiplier gets me close to normal extrusion</a:t>
            </a:r>
          </a:p>
          <a:p>
            <a:r>
              <a:rPr lang="en-US" dirty="0"/>
              <a:t>First extrusion command before any tool selected will throw error. Possible to remove this?</a:t>
            </a:r>
          </a:p>
          <a:p>
            <a:r>
              <a:rPr lang="en-US" dirty="0"/>
              <a:t>Is it possible to do a relative extrusion to make it more consistent with other slicers? This is low priority though</a:t>
            </a:r>
          </a:p>
          <a:p>
            <a:r>
              <a:rPr lang="en-US" dirty="0"/>
              <a:t>Is there any option for extrusion retraction as well? To prevent blobs at end of each extrusion curve</a:t>
            </a:r>
          </a:p>
          <a:p>
            <a:endParaRPr lang="en-US" dirty="0"/>
          </a:p>
        </p:txBody>
      </p:sp>
    </p:spTree>
    <p:extLst>
      <p:ext uri="{BB962C8B-B14F-4D97-AF65-F5344CB8AC3E}">
        <p14:creationId xmlns:p14="http://schemas.microsoft.com/office/powerpoint/2010/main" val="77229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40E1-1768-42BF-81DD-FFA79333E264}"/>
              </a:ext>
            </a:extLst>
          </p:cNvPr>
          <p:cNvSpPr>
            <a:spLocks noGrp="1"/>
          </p:cNvSpPr>
          <p:nvPr>
            <p:ph type="title"/>
          </p:nvPr>
        </p:nvSpPr>
        <p:spPr/>
        <p:txBody>
          <a:bodyPr/>
          <a:lstStyle/>
          <a:p>
            <a:r>
              <a:rPr lang="en-US" dirty="0"/>
              <a:t>Running To-Dos</a:t>
            </a:r>
          </a:p>
        </p:txBody>
      </p:sp>
      <p:sp>
        <p:nvSpPr>
          <p:cNvPr id="3" name="Content Placeholder 2">
            <a:extLst>
              <a:ext uri="{FF2B5EF4-FFF2-40B4-BE49-F238E27FC236}">
                <a16:creationId xmlns:a16="http://schemas.microsoft.com/office/drawing/2014/main" id="{7037A27E-46B6-41A8-B652-B327F3C21F32}"/>
              </a:ext>
            </a:extLst>
          </p:cNvPr>
          <p:cNvSpPr>
            <a:spLocks noGrp="1"/>
          </p:cNvSpPr>
          <p:nvPr>
            <p:ph idx="1"/>
          </p:nvPr>
        </p:nvSpPr>
        <p:spPr/>
        <p:txBody>
          <a:bodyPr/>
          <a:lstStyle/>
          <a:p>
            <a:r>
              <a:rPr lang="en-US" dirty="0"/>
              <a:t>Try one layer, tool switching</a:t>
            </a:r>
          </a:p>
          <a:p>
            <a:pPr lvl="1"/>
            <a:r>
              <a:rPr lang="en-US" dirty="0"/>
              <a:t>Workflow for that and seeing how I combine the </a:t>
            </a:r>
            <a:r>
              <a:rPr lang="en-US" dirty="0" err="1"/>
              <a:t>gcode</a:t>
            </a:r>
            <a:r>
              <a:rPr lang="en-US" dirty="0"/>
              <a:t> for each/how I’d like to do it</a:t>
            </a:r>
          </a:p>
          <a:p>
            <a:pPr lvl="1"/>
            <a:r>
              <a:rPr lang="en-US" dirty="0"/>
              <a:t>More consideration of my order of operations</a:t>
            </a:r>
          </a:p>
          <a:p>
            <a:r>
              <a:rPr lang="en-US" dirty="0"/>
              <a:t>Try a two or three layer thing</a:t>
            </a:r>
          </a:p>
          <a:p>
            <a:r>
              <a:rPr lang="en-US" dirty="0"/>
              <a:t>Try some interesting infills</a:t>
            </a:r>
          </a:p>
        </p:txBody>
      </p:sp>
    </p:spTree>
    <p:extLst>
      <p:ext uri="{BB962C8B-B14F-4D97-AF65-F5344CB8AC3E}">
        <p14:creationId xmlns:p14="http://schemas.microsoft.com/office/powerpoint/2010/main" val="405645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B437-55C3-15C1-2741-827EAE4EA2F8}"/>
              </a:ext>
            </a:extLst>
          </p:cNvPr>
          <p:cNvSpPr>
            <a:spLocks noGrp="1"/>
          </p:cNvSpPr>
          <p:nvPr>
            <p:ph type="title"/>
          </p:nvPr>
        </p:nvSpPr>
        <p:spPr/>
        <p:txBody>
          <a:bodyPr/>
          <a:lstStyle/>
          <a:p>
            <a:r>
              <a:rPr lang="en-US" dirty="0"/>
              <a:t>4/18/2022 - Circles</a:t>
            </a:r>
          </a:p>
        </p:txBody>
      </p:sp>
      <p:sp>
        <p:nvSpPr>
          <p:cNvPr id="3" name="Content Placeholder 2">
            <a:extLst>
              <a:ext uri="{FF2B5EF4-FFF2-40B4-BE49-F238E27FC236}">
                <a16:creationId xmlns:a16="http://schemas.microsoft.com/office/drawing/2014/main" id="{877A00CF-2967-7E3F-D7B9-E83FC61FDDD4}"/>
              </a:ext>
            </a:extLst>
          </p:cNvPr>
          <p:cNvSpPr>
            <a:spLocks noGrp="1"/>
          </p:cNvSpPr>
          <p:nvPr>
            <p:ph idx="1"/>
          </p:nvPr>
        </p:nvSpPr>
        <p:spPr>
          <a:xfrm>
            <a:off x="838200" y="1825625"/>
            <a:ext cx="6933426" cy="4351338"/>
          </a:xfrm>
        </p:spPr>
        <p:txBody>
          <a:bodyPr/>
          <a:lstStyle/>
          <a:p>
            <a:r>
              <a:rPr lang="en-US" dirty="0"/>
              <a:t>Updated Vespidae and trying to rerun the Circle code</a:t>
            </a:r>
          </a:p>
          <a:p>
            <a:r>
              <a:rPr lang="en-US" dirty="0"/>
              <a:t>Having relative extrusion is nice! Also maybe just in my head, but makes the extrusion seem smoother</a:t>
            </a:r>
          </a:p>
          <a:p>
            <a:r>
              <a:rPr lang="en-US" dirty="0"/>
              <a:t>There looks like a disconnect between the start and end point of each curve. </a:t>
            </a:r>
          </a:p>
          <a:p>
            <a:r>
              <a:rPr lang="en-US" dirty="0"/>
              <a:t>Hard to pinpoint whether it’s the start or end point that’s causing the issue, so will try with squares</a:t>
            </a:r>
          </a:p>
        </p:txBody>
      </p:sp>
      <p:pic>
        <p:nvPicPr>
          <p:cNvPr id="5" name="Picture 4">
            <a:extLst>
              <a:ext uri="{FF2B5EF4-FFF2-40B4-BE49-F238E27FC236}">
                <a16:creationId xmlns:a16="http://schemas.microsoft.com/office/drawing/2014/main" id="{A8A341A3-2A94-BB45-5F79-AA5D0582A2D2}"/>
              </a:ext>
            </a:extLst>
          </p:cNvPr>
          <p:cNvPicPr>
            <a:picLocks noChangeAspect="1"/>
          </p:cNvPicPr>
          <p:nvPr/>
        </p:nvPicPr>
        <p:blipFill rotWithShape="1">
          <a:blip r:embed="rId2">
            <a:extLst>
              <a:ext uri="{28A0092B-C50C-407E-A947-70E740481C1C}">
                <a14:useLocalDpi xmlns:a14="http://schemas.microsoft.com/office/drawing/2010/main" val="0"/>
              </a:ext>
            </a:extLst>
          </a:blip>
          <a:srcRect l="24691" t="19731" r="15853" b="9930"/>
          <a:stretch/>
        </p:blipFill>
        <p:spPr>
          <a:xfrm>
            <a:off x="7771626" y="2221345"/>
            <a:ext cx="4129429" cy="3664672"/>
          </a:xfrm>
          <a:prstGeom prst="rect">
            <a:avLst/>
          </a:prstGeom>
        </p:spPr>
      </p:pic>
    </p:spTree>
    <p:extLst>
      <p:ext uri="{BB962C8B-B14F-4D97-AF65-F5344CB8AC3E}">
        <p14:creationId xmlns:p14="http://schemas.microsoft.com/office/powerpoint/2010/main" val="12501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26A00F4467DF4AA38678B56052AF43" ma:contentTypeVersion="13" ma:contentTypeDescription="Create a new document." ma:contentTypeScope="" ma:versionID="dec2330040d0940e45c4f8bf33c8a468">
  <xsd:schema xmlns:xsd="http://www.w3.org/2001/XMLSchema" xmlns:xs="http://www.w3.org/2001/XMLSchema" xmlns:p="http://schemas.microsoft.com/office/2006/metadata/properties" xmlns:ns3="4a4943b7-1845-4652-b125-720631c0840a" xmlns:ns4="f18354fd-1000-4005-b26a-4c434cc17b48" targetNamespace="http://schemas.microsoft.com/office/2006/metadata/properties" ma:root="true" ma:fieldsID="b26cb3322a4e6be784b9f4af357fdc6c" ns3:_="" ns4:_="">
    <xsd:import namespace="4a4943b7-1845-4652-b125-720631c0840a"/>
    <xsd:import namespace="f18354fd-1000-4005-b26a-4c434cc17b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943b7-1845-4652-b125-720631c0840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8354fd-1000-4005-b26a-4c434cc17b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D560D5-CD3E-432B-ABF8-F4B383C17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943b7-1845-4652-b125-720631c0840a"/>
    <ds:schemaRef ds:uri="f18354fd-1000-4005-b26a-4c434cc17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267F92-6FB5-4604-B9D8-8853040FAFD9}">
  <ds:schemaRefs>
    <ds:schemaRef ds:uri="http://schemas.microsoft.com/sharepoint/v3/contenttype/forms"/>
  </ds:schemaRefs>
</ds:datastoreItem>
</file>

<file path=customXml/itemProps3.xml><?xml version="1.0" encoding="utf-8"?>
<ds:datastoreItem xmlns:ds="http://schemas.openxmlformats.org/officeDocument/2006/customXml" ds:itemID="{A3F4557C-906F-41EE-BDEB-D28D37D265F3}">
  <ds:schemaRefs>
    <ds:schemaRef ds:uri="http://www.w3.org/XML/1998/namespace"/>
    <ds:schemaRef ds:uri="http://purl.org/dc/terms/"/>
    <ds:schemaRef ds:uri="http://schemas.microsoft.com/office/infopath/2007/PartnerControls"/>
    <ds:schemaRef ds:uri="http://purl.org/dc/dcmitype/"/>
    <ds:schemaRef ds:uri="f18354fd-1000-4005-b26a-4c434cc17b48"/>
    <ds:schemaRef ds:uri="http://schemas.microsoft.com/office/2006/documentManagement/types"/>
    <ds:schemaRef ds:uri="http://purl.org/dc/elements/1.1/"/>
    <ds:schemaRef ds:uri="http://schemas.openxmlformats.org/package/2006/metadata/core-properties"/>
    <ds:schemaRef ds:uri="4a4943b7-1845-4652-b125-720631c0840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3440</TotalTime>
  <Words>3796</Words>
  <Application>Microsoft Office PowerPoint</Application>
  <PresentationFormat>Widescreen</PresentationFormat>
  <Paragraphs>226</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inherit</vt:lpstr>
      <vt:lpstr>Office Theme</vt:lpstr>
      <vt:lpstr>Using Vespidae – Activity Log</vt:lpstr>
      <vt:lpstr>4/4/2022 Quick Tests</vt:lpstr>
      <vt:lpstr>4/5/2022 </vt:lpstr>
      <vt:lpstr>4/5/2022</vt:lpstr>
      <vt:lpstr>4/6/2022 </vt:lpstr>
      <vt:lpstr>4/6/2022</vt:lpstr>
      <vt:lpstr>4/6/2022 Thoughts</vt:lpstr>
      <vt:lpstr>Running To-Dos</vt:lpstr>
      <vt:lpstr>4/18/2022 - Circles</vt:lpstr>
      <vt:lpstr>4/18/2022 - Squares</vt:lpstr>
      <vt:lpstr>04/18/2022 – Infill Square</vt:lpstr>
      <vt:lpstr>04/18/2022</vt:lpstr>
      <vt:lpstr>04/18/2022 – Infill Tower</vt:lpstr>
      <vt:lpstr>4/18/2022 Thoughts</vt:lpstr>
      <vt:lpstr>4/18/2022 – To-Dos</vt:lpstr>
      <vt:lpstr>4/19/2022 – Infill Tower</vt:lpstr>
      <vt:lpstr>4/19/2022 – Infill Tower</vt:lpstr>
      <vt:lpstr>04/19/2022 – Battery Design</vt:lpstr>
      <vt:lpstr>05/10/2022 – Battery Toolpaths w/ new build</vt:lpstr>
      <vt:lpstr>05/10/2022 – Battery Toolpaths</vt:lpstr>
      <vt:lpstr>05/10/2022 – Quick Thoughts about Infill</vt:lpstr>
      <vt:lpstr>05/10/2022 – Battery Toolpaths</vt:lpstr>
      <vt:lpstr>05/10/2022 – Battery Toolpaths G-Code</vt:lpstr>
      <vt:lpstr>05/10/2022 – Battery Toolpaths Sorting</vt:lpstr>
      <vt:lpstr>05/12/2022 – Simple Multitool </vt:lpstr>
      <vt:lpstr>05/12/2022 - Simple Multitool</vt:lpstr>
      <vt:lpstr>05/24/2022 – Simple Multitool Update</vt:lpstr>
      <vt:lpstr>05/24/2022 – Simple Multitool</vt:lpstr>
      <vt:lpstr>05/26/2022 – 3D Multitool</vt:lpstr>
      <vt:lpstr>05/26/2022 – 3D Multitool</vt:lpstr>
      <vt:lpstr>05/26/2022 – 3D Multitool</vt:lpstr>
      <vt:lpstr>05/26/2022 – 3D Multitool</vt:lpstr>
      <vt:lpstr>05/26/2022 – 3D Multitool</vt:lpstr>
      <vt:lpstr>05/26/2022 – 3D Multitool</vt:lpstr>
      <vt:lpstr>05/26/2022 – Some Questions </vt:lpstr>
      <vt:lpstr>05/31/2022 – 3D Multitool Take 2</vt:lpstr>
      <vt:lpstr>05/31/2022 – 3D Multitool Take 2</vt:lpstr>
      <vt:lpstr>05/31/2022 – 3D Multitool Take 2</vt:lpstr>
      <vt:lpstr>05/31/2022 – 3D Multitool Take 2</vt:lpstr>
      <vt:lpstr>06/01/2022 – Back to Batteries</vt:lpstr>
      <vt:lpstr>06/01/2022 – Back to Batteries</vt:lpstr>
      <vt:lpstr>06/01/2022 – Battery Thoughts</vt:lpstr>
      <vt:lpstr>06/01/2022 – Pictures </vt:lpstr>
      <vt:lpstr>07/05/2022 – More Batteries </vt:lpstr>
      <vt:lpstr>07/05/2022 – More Batteries</vt:lpstr>
      <vt:lpstr>07/05/2022 – Moving Forward </vt:lpstr>
      <vt:lpstr>07/11/2022 – Dispenser On/Off Print</vt:lpstr>
      <vt:lpstr>07/12/2022 – Dispenser Prints</vt:lpstr>
      <vt:lpstr>08/03/2022 – Battery Prints</vt:lpstr>
      <vt:lpstr>08/03/2022 – Battery Prints</vt:lpstr>
      <vt:lpstr>08/03/2022 – Battery Prints (Videos)</vt:lpstr>
      <vt:lpstr>08/03/2022 – Battery Toolpath Adjustment</vt:lpstr>
      <vt:lpstr>08/10/2022 – T12 Battery (Extrude + Syringe)</vt:lpstr>
      <vt:lpstr>08/10/2022 – T12 Battery (Extrude &amp; Syringe)</vt:lpstr>
      <vt:lpstr>08/10/2022 – T13 Battery Toolpaths (Extrude)</vt:lpstr>
      <vt:lpstr>08/10/2022 – T13 Battery Toolpaths (Extrude)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Vespidae – Activity Log</dc:title>
  <dc:creator>vinhqn</dc:creator>
  <cp:lastModifiedBy>Vinh Nguyen</cp:lastModifiedBy>
  <cp:revision>18</cp:revision>
  <dcterms:created xsi:type="dcterms:W3CDTF">2022-04-04T22:40:02Z</dcterms:created>
  <dcterms:modified xsi:type="dcterms:W3CDTF">2022-08-11T17:02:41Z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0x0101008926A00F4467DF4AA38678B56052AF43</vt:lpwstr>
  </property>
</Properties>
</file>